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1" r:id="rId2"/>
    <p:sldMasterId id="2147483669" r:id="rId3"/>
  </p:sldMasterIdLst>
  <p:notesMasterIdLst>
    <p:notesMasterId r:id="rId3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3" r:id="rId19"/>
    <p:sldId id="271" r:id="rId20"/>
    <p:sldId id="274" r:id="rId21"/>
    <p:sldId id="275" r:id="rId22"/>
    <p:sldId id="276" r:id="rId23"/>
    <p:sldId id="277" r:id="rId24"/>
    <p:sldId id="278" r:id="rId25"/>
    <p:sldId id="279" r:id="rId26"/>
    <p:sldId id="280" r:id="rId27"/>
    <p:sldId id="281" r:id="rId28"/>
    <p:sldId id="282" r:id="rId29"/>
    <p:sldId id="283" r:id="rId30"/>
    <p:sldId id="272"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46" userDrawn="1">
          <p15:clr>
            <a:srgbClr val="A4A3A4"/>
          </p15:clr>
        </p15:guide>
        <p15:guide id="2" pos="37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5B4B80-50A0-4FFC-8893-FDDD0D130C69}" styleName="Table_0">
    <a:wholeTbl>
      <a:tcTxStyle>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E6E6E6"/>
          </a:solidFill>
        </a:fill>
      </a:tcStyle>
    </a:wholeTbl>
    <a:band1H>
      <a:tcStyle>
        <a:tcBdr/>
        <a:fill>
          <a:solidFill>
            <a:srgbClr val="CACACA"/>
          </a:solidFill>
        </a:fill>
      </a:tcStyle>
    </a:band1H>
    <a:band2H>
      <a:tcStyle>
        <a:tcBdr/>
      </a:tcStyle>
    </a:band2H>
    <a:band1V>
      <a:tcStyle>
        <a:tcBdr/>
        <a:fill>
          <a:solidFill>
            <a:srgbClr val="CACACA"/>
          </a:solidFill>
        </a:fill>
      </a:tcStyle>
    </a:band1V>
    <a:band2V>
      <a:tcStyle>
        <a:tcBdr/>
      </a:tcStyle>
    </a:band2V>
    <a:lastCol>
      <a:tcTxStyle b="on"/>
      <a:tcStyle>
        <a:tcBdr/>
      </a:tcStyle>
    </a:lastCol>
    <a:firstCol>
      <a:tcTxStyle b="on"/>
      <a:tcStyle>
        <a:tcBdr/>
      </a:tcStyle>
    </a:firstCol>
    <a:lastRow>
      <a:tcTxStyle b="on"/>
      <a:tcStyle>
        <a:tcBdr>
          <a:top>
            <a:ln w="25400" cap="flat" cmpd="sng">
              <a:solidFill>
                <a:schemeClr val="dk1"/>
              </a:solidFill>
              <a:prstDash val="solid"/>
              <a:round/>
              <a:headEnd type="none" w="sm" len="sm"/>
              <a:tailEnd type="none" w="sm" len="sm"/>
            </a:ln>
          </a:top>
        </a:tcBdr>
        <a:fill>
          <a:solidFill>
            <a:srgbClr val="E6E6E6"/>
          </a:solidFill>
        </a:fill>
      </a:tcStyle>
    </a:lastRow>
    <a:seCell>
      <a:tcStyle>
        <a:tcBdr/>
      </a:tcStyle>
    </a:seCell>
    <a:swCell>
      <a:tcStyle>
        <a:tcBdr/>
      </a:tcStyle>
    </a:swCell>
    <a:firstRow>
      <a:tcTxStyle b="on"/>
      <a:tcStyle>
        <a:tcBdr/>
        <a:fill>
          <a:solidFill>
            <a:srgbClr val="E6E6E6"/>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6" d="100"/>
          <a:sy n="86" d="100"/>
        </p:scale>
        <p:origin x="533" y="67"/>
      </p:cViewPr>
      <p:guideLst>
        <p:guide orient="horz" pos="2146"/>
        <p:guide pos="379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 name="Google Shape;4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stretch>
            <a:fillRect/>
          </a:stretch>
        </a:blipFill>
        <a:effectLst/>
      </p:bgPr>
    </p:bg>
    <p:spTree>
      <p:nvGrpSpPr>
        <p:cNvPr id="1" name="Shape 6"/>
        <p:cNvGrpSpPr/>
        <p:nvPr/>
      </p:nvGrpSpPr>
      <p:grpSpPr>
        <a:xfrm>
          <a:off x="0" y="0"/>
          <a:ext cx="0" cy="0"/>
          <a:chOff x="0" y="0"/>
          <a:chExt cx="0" cy="0"/>
        </a:xfrm>
      </p:grpSpPr>
      <p:sp>
        <p:nvSpPr>
          <p:cNvPr id="7" name="Google Shape;7;p19"/>
          <p:cNvSpPr/>
          <p:nvPr/>
        </p:nvSpPr>
        <p:spPr>
          <a:xfrm>
            <a:off x="4211053" y="256674"/>
            <a:ext cx="7980947" cy="6634778"/>
          </a:xfrm>
          <a:custGeom>
            <a:avLst/>
            <a:gdLst/>
            <a:ahLst/>
            <a:cxnLst/>
            <a:rect l="l" t="t" r="r" b="b"/>
            <a:pathLst>
              <a:path w="4530235" h="3166512" extrusionOk="0">
                <a:moveTo>
                  <a:pt x="4530235" y="0"/>
                </a:moveTo>
                <a:lnTo>
                  <a:pt x="4530235" y="3166512"/>
                </a:lnTo>
                <a:lnTo>
                  <a:pt x="0" y="3166512"/>
                </a:lnTo>
                <a:lnTo>
                  <a:pt x="8629" y="3148262"/>
                </a:lnTo>
                <a:cubicBezTo>
                  <a:pt x="219065" y="2717837"/>
                  <a:pt x="543026" y="2202269"/>
                  <a:pt x="897444" y="2027274"/>
                </a:cubicBezTo>
                <a:cubicBezTo>
                  <a:pt x="1464514" y="1747283"/>
                  <a:pt x="2765231" y="2300177"/>
                  <a:pt x="3172812" y="2059172"/>
                </a:cubicBezTo>
                <a:cubicBezTo>
                  <a:pt x="3580393" y="1818167"/>
                  <a:pt x="3071803" y="926804"/>
                  <a:pt x="3342933" y="581246"/>
                </a:cubicBezTo>
                <a:cubicBezTo>
                  <a:pt x="3549457" y="318029"/>
                  <a:pt x="4135386" y="76402"/>
                  <a:pt x="4518022" y="2043"/>
                </a:cubicBezTo>
                <a:close/>
              </a:path>
            </a:pathLst>
          </a:custGeom>
          <a:solidFill>
            <a:schemeClr val="lt1">
              <a:alpha val="1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 name="Google Shape;8;p19"/>
          <p:cNvSpPr/>
          <p:nvPr/>
        </p:nvSpPr>
        <p:spPr>
          <a:xfrm>
            <a:off x="7661765" y="3724940"/>
            <a:ext cx="4530235" cy="3166512"/>
          </a:xfrm>
          <a:custGeom>
            <a:avLst/>
            <a:gdLst/>
            <a:ahLst/>
            <a:cxnLst/>
            <a:rect l="l" t="t" r="r" b="b"/>
            <a:pathLst>
              <a:path w="4530235" h="3166512" extrusionOk="0">
                <a:moveTo>
                  <a:pt x="4530235" y="0"/>
                </a:moveTo>
                <a:lnTo>
                  <a:pt x="4530235" y="3166512"/>
                </a:lnTo>
                <a:lnTo>
                  <a:pt x="0" y="3166512"/>
                </a:lnTo>
                <a:lnTo>
                  <a:pt x="8629" y="3148262"/>
                </a:lnTo>
                <a:cubicBezTo>
                  <a:pt x="219065" y="2717837"/>
                  <a:pt x="543026" y="2202269"/>
                  <a:pt x="897444" y="2027274"/>
                </a:cubicBezTo>
                <a:cubicBezTo>
                  <a:pt x="1464514" y="1747283"/>
                  <a:pt x="2765231" y="2300177"/>
                  <a:pt x="3172812" y="2059172"/>
                </a:cubicBezTo>
                <a:cubicBezTo>
                  <a:pt x="3580393" y="1818167"/>
                  <a:pt x="3071803" y="926804"/>
                  <a:pt x="3342933" y="581246"/>
                </a:cubicBezTo>
                <a:cubicBezTo>
                  <a:pt x="3549457" y="318029"/>
                  <a:pt x="4135386" y="76402"/>
                  <a:pt x="4518022" y="2043"/>
                </a:cubicBezTo>
                <a:close/>
              </a:path>
            </a:pathLst>
          </a:custGeom>
          <a:solidFill>
            <a:schemeClr val="lt1">
              <a:alpha val="1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9;p19"/>
          <p:cNvSpPr/>
          <p:nvPr/>
        </p:nvSpPr>
        <p:spPr>
          <a:xfrm>
            <a:off x="11133221" y="1925052"/>
            <a:ext cx="914400" cy="2679032"/>
          </a:xfrm>
          <a:prstGeom prst="roundRect">
            <a:avLst>
              <a:gd name="adj" fmla="val 50000"/>
            </a:avLst>
          </a:prstGeom>
          <a:gradFill>
            <a:gsLst>
              <a:gs pos="0">
                <a:srgbClr val="FEF0F7">
                  <a:alpha val="0"/>
                </a:srgbClr>
              </a:gs>
              <a:gs pos="33000">
                <a:srgbClr val="FEF0F7">
                  <a:alpha val="0"/>
                </a:srgbClr>
              </a:gs>
              <a:gs pos="100000">
                <a:srgbClr val="FFFFFF">
                  <a:alpha val="7176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 name="Google Shape;10;p19"/>
          <p:cNvSpPr/>
          <p:nvPr/>
        </p:nvSpPr>
        <p:spPr>
          <a:xfrm>
            <a:off x="5638800" y="4475747"/>
            <a:ext cx="562836" cy="1649012"/>
          </a:xfrm>
          <a:prstGeom prst="roundRect">
            <a:avLst>
              <a:gd name="adj" fmla="val 50000"/>
            </a:avLst>
          </a:prstGeom>
          <a:gradFill>
            <a:gsLst>
              <a:gs pos="0">
                <a:srgbClr val="FEF0F7">
                  <a:alpha val="0"/>
                </a:srgbClr>
              </a:gs>
              <a:gs pos="33000">
                <a:srgbClr val="FEF0F7">
                  <a:alpha val="0"/>
                </a:srgbClr>
              </a:gs>
              <a:gs pos="100000">
                <a:srgbClr val="FFFFFF">
                  <a:alpha val="7176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 name="Google Shape;11;p19"/>
          <p:cNvSpPr/>
          <p:nvPr/>
        </p:nvSpPr>
        <p:spPr>
          <a:xfrm flipH="1">
            <a:off x="7491447" y="0"/>
            <a:ext cx="369184" cy="2295608"/>
          </a:xfrm>
          <a:prstGeom prst="roundRect">
            <a:avLst>
              <a:gd name="adj" fmla="val 50000"/>
            </a:avLst>
          </a:prstGeom>
          <a:gradFill>
            <a:gsLst>
              <a:gs pos="0">
                <a:srgbClr val="FEF0F7">
                  <a:alpha val="0"/>
                </a:srgbClr>
              </a:gs>
              <a:gs pos="33000">
                <a:srgbClr val="FEF0F7">
                  <a:alpha val="0"/>
                </a:srgbClr>
              </a:gs>
              <a:gs pos="100000">
                <a:srgbClr val="FFFFFF">
                  <a:alpha val="7176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 name="Google Shape;12;p19"/>
          <p:cNvSpPr/>
          <p:nvPr/>
        </p:nvSpPr>
        <p:spPr>
          <a:xfrm flipH="1">
            <a:off x="753871" y="1278455"/>
            <a:ext cx="369184" cy="2295608"/>
          </a:xfrm>
          <a:prstGeom prst="roundRect">
            <a:avLst>
              <a:gd name="adj" fmla="val 50000"/>
            </a:avLst>
          </a:prstGeom>
          <a:gradFill>
            <a:gsLst>
              <a:gs pos="0">
                <a:srgbClr val="FEF0F7">
                  <a:alpha val="0"/>
                </a:srgbClr>
              </a:gs>
              <a:gs pos="33000">
                <a:srgbClr val="FEF0F7">
                  <a:alpha val="0"/>
                </a:srgbClr>
              </a:gs>
              <a:gs pos="100000">
                <a:srgbClr val="FFFFFF">
                  <a:alpha val="7176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 name="Google Shape;13;p19"/>
          <p:cNvSpPr/>
          <p:nvPr/>
        </p:nvSpPr>
        <p:spPr>
          <a:xfrm flipH="1">
            <a:off x="9105042" y="4828674"/>
            <a:ext cx="184592" cy="1772652"/>
          </a:xfrm>
          <a:prstGeom prst="roundRect">
            <a:avLst>
              <a:gd name="adj" fmla="val 50000"/>
            </a:avLst>
          </a:prstGeom>
          <a:gradFill>
            <a:gsLst>
              <a:gs pos="0">
                <a:srgbClr val="FEF0F7">
                  <a:alpha val="0"/>
                </a:srgbClr>
              </a:gs>
              <a:gs pos="61000">
                <a:srgbClr val="FEF0F7">
                  <a:alpha val="0"/>
                </a:srgbClr>
              </a:gs>
              <a:gs pos="100000">
                <a:srgbClr val="FFFFFF">
                  <a:alpha val="7176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4" name="Google Shape;14;p19"/>
          <p:cNvPicPr preferRelativeResize="0"/>
          <p:nvPr/>
        </p:nvPicPr>
        <p:blipFill rotWithShape="1">
          <a:blip r:embed="rId3">
            <a:alphaModFix amt="27000"/>
          </a:blip>
          <a:srcRect/>
          <a:stretch>
            <a:fillRect/>
          </a:stretch>
        </p:blipFill>
        <p:spPr>
          <a:xfrm rot="-8493626">
            <a:off x="6819910" y="347246"/>
            <a:ext cx="4466221" cy="3948011"/>
          </a:xfrm>
          <a:prstGeom prst="rect">
            <a:avLst/>
          </a:prstGeom>
          <a:noFill/>
          <a:ln>
            <a:noFill/>
          </a:ln>
        </p:spPr>
      </p:pic>
      <p:sp>
        <p:nvSpPr>
          <p:cNvPr id="15" name="Google Shape;15;p19"/>
          <p:cNvSpPr/>
          <p:nvPr/>
        </p:nvSpPr>
        <p:spPr>
          <a:xfrm rot="506545">
            <a:off x="10048199" y="3656438"/>
            <a:ext cx="354855" cy="544957"/>
          </a:xfrm>
          <a:custGeom>
            <a:avLst/>
            <a:gdLst/>
            <a:ahLst/>
            <a:cxnLst/>
            <a:rect l="l" t="t" r="r" b="b"/>
            <a:pathLst>
              <a:path w="354855" h="544956" extrusionOk="0">
                <a:moveTo>
                  <a:pt x="345263" y="315279"/>
                </a:moveTo>
                <a:cubicBezTo>
                  <a:pt x="350333" y="188545"/>
                  <a:pt x="347798" y="88425"/>
                  <a:pt x="219796" y="31395"/>
                </a:cubicBezTo>
                <a:cubicBezTo>
                  <a:pt x="183044" y="14920"/>
                  <a:pt x="72785" y="-289"/>
                  <a:pt x="43636" y="17454"/>
                </a:cubicBezTo>
                <a:cubicBezTo>
                  <a:pt x="5616" y="38999"/>
                  <a:pt x="-12127" y="85891"/>
                  <a:pt x="52508" y="113772"/>
                </a:cubicBezTo>
                <a:cubicBezTo>
                  <a:pt x="209658" y="107435"/>
                  <a:pt x="247678" y="134050"/>
                  <a:pt x="248945" y="307675"/>
                </a:cubicBezTo>
                <a:cubicBezTo>
                  <a:pt x="248945" y="392587"/>
                  <a:pt x="245143" y="445816"/>
                  <a:pt x="240074" y="492707"/>
                </a:cubicBezTo>
                <a:cubicBezTo>
                  <a:pt x="237539" y="518054"/>
                  <a:pt x="248945" y="540866"/>
                  <a:pt x="274292" y="543401"/>
                </a:cubicBezTo>
                <a:lnTo>
                  <a:pt x="289500" y="544668"/>
                </a:lnTo>
                <a:cubicBezTo>
                  <a:pt x="314847" y="547203"/>
                  <a:pt x="337659" y="528193"/>
                  <a:pt x="338927" y="501579"/>
                </a:cubicBezTo>
                <a:lnTo>
                  <a:pt x="345263" y="315279"/>
                </a:lnTo>
                <a:close/>
              </a:path>
            </a:pathLst>
          </a:custGeom>
          <a:solidFill>
            <a:schemeClr val="lt1">
              <a:alpha val="6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6" name="Google Shape;16;p19"/>
          <p:cNvGrpSpPr/>
          <p:nvPr/>
        </p:nvGrpSpPr>
        <p:grpSpPr>
          <a:xfrm>
            <a:off x="160070" y="163202"/>
            <a:ext cx="2781298" cy="2281190"/>
            <a:chOff x="160070" y="163202"/>
            <a:chExt cx="2781298" cy="2281190"/>
          </a:xfrm>
        </p:grpSpPr>
        <p:sp>
          <p:nvSpPr>
            <p:cNvPr id="17" name="Google Shape;17;p19"/>
            <p:cNvSpPr/>
            <p:nvPr/>
          </p:nvSpPr>
          <p:spPr>
            <a:xfrm>
              <a:off x="160070" y="163845"/>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 name="Google Shape;18;p19"/>
            <p:cNvSpPr/>
            <p:nvPr/>
          </p:nvSpPr>
          <p:spPr>
            <a:xfrm>
              <a:off x="491721" y="163202"/>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19;p19"/>
            <p:cNvSpPr/>
            <p:nvPr/>
          </p:nvSpPr>
          <p:spPr>
            <a:xfrm>
              <a:off x="821614" y="163202"/>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 name="Google Shape;20;p19"/>
            <p:cNvSpPr/>
            <p:nvPr/>
          </p:nvSpPr>
          <p:spPr>
            <a:xfrm>
              <a:off x="1151509" y="163202"/>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1" name="Google Shape;21;p19"/>
            <p:cNvSpPr/>
            <p:nvPr/>
          </p:nvSpPr>
          <p:spPr>
            <a:xfrm>
              <a:off x="1481405" y="163202"/>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 name="Google Shape;22;p19"/>
            <p:cNvSpPr/>
            <p:nvPr/>
          </p:nvSpPr>
          <p:spPr>
            <a:xfrm>
              <a:off x="1813055" y="163202"/>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 name="Google Shape;23;p19"/>
            <p:cNvSpPr/>
            <p:nvPr/>
          </p:nvSpPr>
          <p:spPr>
            <a:xfrm>
              <a:off x="2142951" y="163202"/>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 name="Google Shape;24;p19"/>
            <p:cNvSpPr/>
            <p:nvPr/>
          </p:nvSpPr>
          <p:spPr>
            <a:xfrm>
              <a:off x="2472846" y="163202"/>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 name="Google Shape;25;p19"/>
            <p:cNvSpPr/>
            <p:nvPr/>
          </p:nvSpPr>
          <p:spPr>
            <a:xfrm>
              <a:off x="2800987" y="163202"/>
              <a:ext cx="140381" cy="140381"/>
            </a:xfrm>
            <a:custGeom>
              <a:avLst/>
              <a:gdLst/>
              <a:ahLst/>
              <a:cxnLst/>
              <a:rect l="l" t="t" r="r" b="b"/>
              <a:pathLst>
                <a:path w="76200" h="76200" extrusionOk="0">
                  <a:moveTo>
                    <a:pt x="53340" y="11430"/>
                  </a:moveTo>
                  <a:lnTo>
                    <a:pt x="42862"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7628" y="6668"/>
                    <a:pt x="59055" y="6668"/>
                    <a:pt x="53340"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 name="Google Shape;26;p19"/>
            <p:cNvSpPr/>
            <p:nvPr/>
          </p:nvSpPr>
          <p:spPr>
            <a:xfrm>
              <a:off x="161824" y="431681"/>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3343" y="31432"/>
                  </a:lnTo>
                  <a:cubicBezTo>
                    <a:pt x="79058" y="25718"/>
                    <a:pt x="79058" y="16193"/>
                    <a:pt x="73343" y="11430"/>
                  </a:cubicBezTo>
                  <a:cubicBezTo>
                    <a:pt x="67628"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7" name="Google Shape;27;p19"/>
            <p:cNvSpPr/>
            <p:nvPr/>
          </p:nvSpPr>
          <p:spPr>
            <a:xfrm>
              <a:off x="491721" y="431681"/>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8" name="Google Shape;28;p19"/>
            <p:cNvSpPr/>
            <p:nvPr/>
          </p:nvSpPr>
          <p:spPr>
            <a:xfrm>
              <a:off x="821614" y="431681"/>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Google Shape;29;p19"/>
            <p:cNvSpPr/>
            <p:nvPr/>
          </p:nvSpPr>
          <p:spPr>
            <a:xfrm>
              <a:off x="1151509" y="431681"/>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2" y="78105"/>
                    <a:pt x="67627" y="78105"/>
                    <a:pt x="72390" y="72390"/>
                  </a:cubicBezTo>
                  <a:cubicBezTo>
                    <a:pt x="78105" y="66675"/>
                    <a:pt x="78105" y="57150"/>
                    <a:pt x="72390" y="52387"/>
                  </a:cubicBezTo>
                  <a:lnTo>
                    <a:pt x="61913" y="41910"/>
                  </a:lnTo>
                  <a:lnTo>
                    <a:pt x="72390" y="31432"/>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0" name="Google Shape;30;p19"/>
            <p:cNvSpPr/>
            <p:nvPr/>
          </p:nvSpPr>
          <p:spPr>
            <a:xfrm>
              <a:off x="1481405" y="431681"/>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5715"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1" name="Google Shape;31;p19"/>
            <p:cNvSpPr/>
            <p:nvPr/>
          </p:nvSpPr>
          <p:spPr>
            <a:xfrm>
              <a:off x="1813055" y="431681"/>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6667"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7150"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2" name="Google Shape;32;p19"/>
            <p:cNvSpPr/>
            <p:nvPr/>
          </p:nvSpPr>
          <p:spPr>
            <a:xfrm>
              <a:off x="2142951" y="431681"/>
              <a:ext cx="140381" cy="140381"/>
            </a:xfrm>
            <a:custGeom>
              <a:avLst/>
              <a:gdLst/>
              <a:ahLst/>
              <a:cxnLst/>
              <a:rect l="l" t="t" r="r" b="b"/>
              <a:pathLst>
                <a:path w="76200" h="76200" extrusionOk="0">
                  <a:moveTo>
                    <a:pt x="52387"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7" y="72390"/>
                  </a:lnTo>
                  <a:cubicBezTo>
                    <a:pt x="58103" y="78105"/>
                    <a:pt x="67628" y="78105"/>
                    <a:pt x="72390" y="72390"/>
                  </a:cubicBezTo>
                  <a:cubicBezTo>
                    <a:pt x="78105" y="66675"/>
                    <a:pt x="78105" y="57150"/>
                    <a:pt x="72390" y="52387"/>
                  </a:cubicBezTo>
                  <a:lnTo>
                    <a:pt x="61912" y="41910"/>
                  </a:lnTo>
                  <a:lnTo>
                    <a:pt x="72390" y="31432"/>
                  </a:lnTo>
                  <a:cubicBezTo>
                    <a:pt x="78105" y="25718"/>
                    <a:pt x="78105" y="16193"/>
                    <a:pt x="72390" y="11430"/>
                  </a:cubicBezTo>
                  <a:cubicBezTo>
                    <a:pt x="66675" y="5715"/>
                    <a:pt x="58103" y="5715"/>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3" name="Google Shape;33;p19"/>
            <p:cNvSpPr/>
            <p:nvPr/>
          </p:nvSpPr>
          <p:spPr>
            <a:xfrm>
              <a:off x="2472846" y="431681"/>
              <a:ext cx="140381" cy="140381"/>
            </a:xfrm>
            <a:custGeom>
              <a:avLst/>
              <a:gdLst/>
              <a:ahLst/>
              <a:cxnLst/>
              <a:rect l="l" t="t" r="r" b="b"/>
              <a:pathLst>
                <a:path w="76200" h="76200" extrusionOk="0">
                  <a:moveTo>
                    <a:pt x="52387"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7" y="72390"/>
                  </a:lnTo>
                  <a:cubicBezTo>
                    <a:pt x="58103" y="78105"/>
                    <a:pt x="67628" y="78105"/>
                    <a:pt x="72390" y="72390"/>
                  </a:cubicBezTo>
                  <a:cubicBezTo>
                    <a:pt x="78105" y="66675"/>
                    <a:pt x="78105" y="57150"/>
                    <a:pt x="72390" y="52387"/>
                  </a:cubicBezTo>
                  <a:lnTo>
                    <a:pt x="61912" y="41910"/>
                  </a:lnTo>
                  <a:lnTo>
                    <a:pt x="72390" y="31432"/>
                  </a:lnTo>
                  <a:cubicBezTo>
                    <a:pt x="78105" y="25718"/>
                    <a:pt x="78105" y="16193"/>
                    <a:pt x="72390" y="11430"/>
                  </a:cubicBezTo>
                  <a:cubicBezTo>
                    <a:pt x="66675" y="5715"/>
                    <a:pt x="58103" y="5715"/>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4" name="Google Shape;34;p19"/>
            <p:cNvSpPr/>
            <p:nvPr/>
          </p:nvSpPr>
          <p:spPr>
            <a:xfrm>
              <a:off x="161824" y="69840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3" y="79058"/>
                    <a:pt x="67628" y="79058"/>
                    <a:pt x="73343" y="74295"/>
                  </a:cubicBezTo>
                  <a:cubicBezTo>
                    <a:pt x="79058" y="69533"/>
                    <a:pt x="79058" y="59055"/>
                    <a:pt x="73343" y="54293"/>
                  </a:cubicBezTo>
                  <a:lnTo>
                    <a:pt x="62865" y="43815"/>
                  </a:lnTo>
                  <a:lnTo>
                    <a:pt x="73343" y="32385"/>
                  </a:lnTo>
                  <a:cubicBezTo>
                    <a:pt x="79058" y="26670"/>
                    <a:pt x="79058" y="17145"/>
                    <a:pt x="73343" y="12383"/>
                  </a:cubicBezTo>
                  <a:cubicBezTo>
                    <a:pt x="67628" y="7620"/>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5" name="Google Shape;35;p19"/>
            <p:cNvSpPr/>
            <p:nvPr/>
          </p:nvSpPr>
          <p:spPr>
            <a:xfrm>
              <a:off x="491721" y="698403"/>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6" name="Google Shape;36;p19"/>
            <p:cNvSpPr/>
            <p:nvPr/>
          </p:nvSpPr>
          <p:spPr>
            <a:xfrm>
              <a:off x="821614" y="69840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7" name="Google Shape;37;p19"/>
            <p:cNvSpPr/>
            <p:nvPr/>
          </p:nvSpPr>
          <p:spPr>
            <a:xfrm>
              <a:off x="1151509" y="69840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2" y="78105"/>
                    <a:pt x="67627" y="78105"/>
                    <a:pt x="72390" y="72390"/>
                  </a:cubicBezTo>
                  <a:cubicBezTo>
                    <a:pt x="78105" y="66675"/>
                    <a:pt x="78105" y="57150"/>
                    <a:pt x="72390" y="52388"/>
                  </a:cubicBezTo>
                  <a:lnTo>
                    <a:pt x="61913" y="41910"/>
                  </a:lnTo>
                  <a:lnTo>
                    <a:pt x="72390" y="31433"/>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8" name="Google Shape;38;p19"/>
            <p:cNvSpPr/>
            <p:nvPr/>
          </p:nvSpPr>
          <p:spPr>
            <a:xfrm>
              <a:off x="1481405" y="69840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9" name="Google Shape;39;p19"/>
            <p:cNvSpPr/>
            <p:nvPr/>
          </p:nvSpPr>
          <p:spPr>
            <a:xfrm>
              <a:off x="1811302" y="698403"/>
              <a:ext cx="140381" cy="140381"/>
            </a:xfrm>
            <a:custGeom>
              <a:avLst/>
              <a:gdLst/>
              <a:ahLst/>
              <a:cxnLst/>
              <a:rect l="l" t="t" r="r" b="b"/>
              <a:pathLst>
                <a:path w="76200" h="76200" extrusionOk="0">
                  <a:moveTo>
                    <a:pt x="53340"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3340"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0" name="Google Shape;40;p19"/>
            <p:cNvSpPr/>
            <p:nvPr/>
          </p:nvSpPr>
          <p:spPr>
            <a:xfrm>
              <a:off x="2142951" y="698403"/>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5715"/>
                    <a:pt x="58103" y="5715"/>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1" name="Google Shape;41;p19"/>
            <p:cNvSpPr/>
            <p:nvPr/>
          </p:nvSpPr>
          <p:spPr>
            <a:xfrm>
              <a:off x="161824" y="96688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3343" y="31433"/>
                  </a:lnTo>
                  <a:cubicBezTo>
                    <a:pt x="79058" y="25718"/>
                    <a:pt x="79058" y="16193"/>
                    <a:pt x="73343" y="11430"/>
                  </a:cubicBezTo>
                  <a:cubicBezTo>
                    <a:pt x="67628"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2" name="Google Shape;42;p19"/>
            <p:cNvSpPr/>
            <p:nvPr/>
          </p:nvSpPr>
          <p:spPr>
            <a:xfrm>
              <a:off x="491721" y="966883"/>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2"/>
                    <a:pt x="5715" y="67627"/>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3" name="Google Shape;43;p19"/>
            <p:cNvSpPr/>
            <p:nvPr/>
          </p:nvSpPr>
          <p:spPr>
            <a:xfrm>
              <a:off x="821614" y="96688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4" name="Google Shape;44;p19"/>
            <p:cNvSpPr/>
            <p:nvPr/>
          </p:nvSpPr>
          <p:spPr>
            <a:xfrm>
              <a:off x="1151509" y="96688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2" y="78105"/>
                    <a:pt x="67627" y="78105"/>
                    <a:pt x="72390" y="72390"/>
                  </a:cubicBezTo>
                  <a:cubicBezTo>
                    <a:pt x="78105" y="66675"/>
                    <a:pt x="78105" y="57150"/>
                    <a:pt x="72390" y="52388"/>
                  </a:cubicBezTo>
                  <a:lnTo>
                    <a:pt x="61913" y="41910"/>
                  </a:lnTo>
                  <a:lnTo>
                    <a:pt x="72390" y="31433"/>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5" name="Google Shape;45;p19"/>
            <p:cNvSpPr/>
            <p:nvPr/>
          </p:nvSpPr>
          <p:spPr>
            <a:xfrm>
              <a:off x="1481405" y="96688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2"/>
                    <a:pt x="5715" y="67627"/>
                    <a:pt x="11430" y="72390"/>
                  </a:cubicBezTo>
                  <a:cubicBezTo>
                    <a:pt x="17145" y="78105"/>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6" name="Google Shape;46;p19"/>
            <p:cNvSpPr/>
            <p:nvPr/>
          </p:nvSpPr>
          <p:spPr>
            <a:xfrm>
              <a:off x="1813055" y="966883"/>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2"/>
                    <a:pt x="5715" y="67627"/>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7150"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7" name="Google Shape;47;p19"/>
            <p:cNvSpPr/>
            <p:nvPr/>
          </p:nvSpPr>
          <p:spPr>
            <a:xfrm>
              <a:off x="161824" y="1233607"/>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3343" y="32385"/>
                  </a:lnTo>
                  <a:cubicBezTo>
                    <a:pt x="79058" y="26670"/>
                    <a:pt x="79058" y="17145"/>
                    <a:pt x="73343"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8" name="Google Shape;48;p19"/>
            <p:cNvSpPr/>
            <p:nvPr/>
          </p:nvSpPr>
          <p:spPr>
            <a:xfrm>
              <a:off x="491721" y="1233607"/>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9" name="Google Shape;49;p19"/>
            <p:cNvSpPr/>
            <p:nvPr/>
          </p:nvSpPr>
          <p:spPr>
            <a:xfrm>
              <a:off x="821614" y="1233607"/>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0" name="Google Shape;50;p19"/>
            <p:cNvSpPr/>
            <p:nvPr/>
          </p:nvSpPr>
          <p:spPr>
            <a:xfrm>
              <a:off x="1151509" y="1233607"/>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2" y="78105"/>
                    <a:pt x="67627" y="78105"/>
                    <a:pt x="72390" y="72390"/>
                  </a:cubicBezTo>
                  <a:cubicBezTo>
                    <a:pt x="78105" y="66675"/>
                    <a:pt x="78105" y="57150"/>
                    <a:pt x="72390" y="52387"/>
                  </a:cubicBezTo>
                  <a:lnTo>
                    <a:pt x="61913" y="41910"/>
                  </a:lnTo>
                  <a:lnTo>
                    <a:pt x="72390" y="31433"/>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1" name="Google Shape;51;p19"/>
            <p:cNvSpPr/>
            <p:nvPr/>
          </p:nvSpPr>
          <p:spPr>
            <a:xfrm>
              <a:off x="1481405" y="1233607"/>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2" name="Google Shape;52;p19"/>
            <p:cNvSpPr/>
            <p:nvPr/>
          </p:nvSpPr>
          <p:spPr>
            <a:xfrm>
              <a:off x="160070" y="1500330"/>
              <a:ext cx="140381" cy="140381"/>
            </a:xfrm>
            <a:custGeom>
              <a:avLst/>
              <a:gdLst/>
              <a:ahLst/>
              <a:cxnLst/>
              <a:rect l="l" t="t" r="r" b="b"/>
              <a:pathLst>
                <a:path w="76200" h="76200" extrusionOk="0">
                  <a:moveTo>
                    <a:pt x="53340" y="11430"/>
                  </a:moveTo>
                  <a:lnTo>
                    <a:pt x="42863" y="21907"/>
                  </a:lnTo>
                  <a:lnTo>
                    <a:pt x="32385" y="11430"/>
                  </a:lnTo>
                  <a:cubicBezTo>
                    <a:pt x="26670" y="5715"/>
                    <a:pt x="17145" y="5715"/>
                    <a:pt x="12383" y="11430"/>
                  </a:cubicBezTo>
                  <a:cubicBezTo>
                    <a:pt x="7620" y="17145"/>
                    <a:pt x="6668" y="26670"/>
                    <a:pt x="12383" y="31432"/>
                  </a:cubicBezTo>
                  <a:lnTo>
                    <a:pt x="22860" y="41910"/>
                  </a:lnTo>
                  <a:lnTo>
                    <a:pt x="11430" y="53340"/>
                  </a:lnTo>
                  <a:cubicBezTo>
                    <a:pt x="5715" y="59055"/>
                    <a:pt x="5715" y="68580"/>
                    <a:pt x="11430" y="73342"/>
                  </a:cubicBezTo>
                  <a:cubicBezTo>
                    <a:pt x="17145" y="79057"/>
                    <a:pt x="26670" y="79057"/>
                    <a:pt x="31433" y="73342"/>
                  </a:cubicBezTo>
                  <a:lnTo>
                    <a:pt x="41910" y="62865"/>
                  </a:lnTo>
                  <a:lnTo>
                    <a:pt x="52388" y="73342"/>
                  </a:lnTo>
                  <a:cubicBezTo>
                    <a:pt x="58103" y="79057"/>
                    <a:pt x="67628" y="79057"/>
                    <a:pt x="72390" y="73342"/>
                  </a:cubicBezTo>
                  <a:cubicBezTo>
                    <a:pt x="78105" y="67628"/>
                    <a:pt x="78105" y="58103"/>
                    <a:pt x="72390" y="53340"/>
                  </a:cubicBezTo>
                  <a:lnTo>
                    <a:pt x="61913" y="42863"/>
                  </a:lnTo>
                  <a:lnTo>
                    <a:pt x="74295" y="32385"/>
                  </a:lnTo>
                  <a:cubicBezTo>
                    <a:pt x="80010" y="26670"/>
                    <a:pt x="80010" y="17145"/>
                    <a:pt x="74295" y="12382"/>
                  </a:cubicBezTo>
                  <a:cubicBezTo>
                    <a:pt x="68580" y="7620"/>
                    <a:pt x="59055" y="6667"/>
                    <a:pt x="53340"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3" name="Google Shape;53;p19"/>
            <p:cNvSpPr/>
            <p:nvPr/>
          </p:nvSpPr>
          <p:spPr>
            <a:xfrm>
              <a:off x="491721" y="1500330"/>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3340"/>
                  </a:lnTo>
                  <a:cubicBezTo>
                    <a:pt x="5715" y="59055"/>
                    <a:pt x="5715" y="68580"/>
                    <a:pt x="11430" y="73342"/>
                  </a:cubicBezTo>
                  <a:cubicBezTo>
                    <a:pt x="17145" y="79057"/>
                    <a:pt x="26670" y="79057"/>
                    <a:pt x="31432" y="73342"/>
                  </a:cubicBezTo>
                  <a:lnTo>
                    <a:pt x="41910" y="62865"/>
                  </a:lnTo>
                  <a:lnTo>
                    <a:pt x="52388" y="73342"/>
                  </a:lnTo>
                  <a:cubicBezTo>
                    <a:pt x="58103" y="79057"/>
                    <a:pt x="67628" y="79057"/>
                    <a:pt x="72390" y="73342"/>
                  </a:cubicBezTo>
                  <a:cubicBezTo>
                    <a:pt x="78105" y="67628"/>
                    <a:pt x="78105" y="58103"/>
                    <a:pt x="72390" y="53340"/>
                  </a:cubicBezTo>
                  <a:lnTo>
                    <a:pt x="61913" y="42863"/>
                  </a:lnTo>
                  <a:lnTo>
                    <a:pt x="72390" y="32385"/>
                  </a:lnTo>
                  <a:cubicBezTo>
                    <a:pt x="78105" y="26670"/>
                    <a:pt x="78105" y="17145"/>
                    <a:pt x="72390" y="12382"/>
                  </a:cubicBezTo>
                  <a:cubicBezTo>
                    <a:pt x="66675" y="7620"/>
                    <a:pt x="58103" y="6667"/>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4" name="Google Shape;54;p19"/>
            <p:cNvSpPr/>
            <p:nvPr/>
          </p:nvSpPr>
          <p:spPr>
            <a:xfrm>
              <a:off x="821614" y="1500330"/>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3340"/>
                  </a:lnTo>
                  <a:cubicBezTo>
                    <a:pt x="5715" y="59055"/>
                    <a:pt x="5715" y="68580"/>
                    <a:pt x="11430" y="73342"/>
                  </a:cubicBezTo>
                  <a:cubicBezTo>
                    <a:pt x="17145" y="79057"/>
                    <a:pt x="26670" y="79057"/>
                    <a:pt x="31433" y="73342"/>
                  </a:cubicBezTo>
                  <a:lnTo>
                    <a:pt x="41910" y="62865"/>
                  </a:lnTo>
                  <a:lnTo>
                    <a:pt x="52388" y="73342"/>
                  </a:lnTo>
                  <a:cubicBezTo>
                    <a:pt x="58103" y="79057"/>
                    <a:pt x="67628" y="79057"/>
                    <a:pt x="72390" y="73342"/>
                  </a:cubicBezTo>
                  <a:cubicBezTo>
                    <a:pt x="78105" y="67628"/>
                    <a:pt x="78105" y="58103"/>
                    <a:pt x="72390" y="53340"/>
                  </a:cubicBezTo>
                  <a:lnTo>
                    <a:pt x="61913" y="42863"/>
                  </a:lnTo>
                  <a:lnTo>
                    <a:pt x="72390" y="32385"/>
                  </a:lnTo>
                  <a:cubicBezTo>
                    <a:pt x="78105" y="26670"/>
                    <a:pt x="78105" y="17145"/>
                    <a:pt x="72390" y="12382"/>
                  </a:cubicBezTo>
                  <a:cubicBezTo>
                    <a:pt x="67628" y="6667"/>
                    <a:pt x="58103" y="6667"/>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5" name="Google Shape;55;p19"/>
            <p:cNvSpPr/>
            <p:nvPr/>
          </p:nvSpPr>
          <p:spPr>
            <a:xfrm>
              <a:off x="1151509" y="1500330"/>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3340"/>
                  </a:lnTo>
                  <a:cubicBezTo>
                    <a:pt x="5715" y="59055"/>
                    <a:pt x="5715" y="68580"/>
                    <a:pt x="11430" y="73342"/>
                  </a:cubicBezTo>
                  <a:cubicBezTo>
                    <a:pt x="17145" y="79057"/>
                    <a:pt x="26670" y="79057"/>
                    <a:pt x="31433" y="73342"/>
                  </a:cubicBezTo>
                  <a:lnTo>
                    <a:pt x="41910" y="62865"/>
                  </a:lnTo>
                  <a:lnTo>
                    <a:pt x="52388" y="73342"/>
                  </a:lnTo>
                  <a:cubicBezTo>
                    <a:pt x="58102" y="79057"/>
                    <a:pt x="67627" y="79057"/>
                    <a:pt x="72390" y="73342"/>
                  </a:cubicBezTo>
                  <a:cubicBezTo>
                    <a:pt x="78105" y="67628"/>
                    <a:pt x="78105" y="58103"/>
                    <a:pt x="72390" y="53340"/>
                  </a:cubicBezTo>
                  <a:lnTo>
                    <a:pt x="61913" y="42863"/>
                  </a:lnTo>
                  <a:lnTo>
                    <a:pt x="72390" y="32385"/>
                  </a:lnTo>
                  <a:cubicBezTo>
                    <a:pt x="78105" y="26670"/>
                    <a:pt x="78105" y="17145"/>
                    <a:pt x="72390" y="12382"/>
                  </a:cubicBezTo>
                  <a:cubicBezTo>
                    <a:pt x="67627" y="6667"/>
                    <a:pt x="58102" y="6667"/>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6" name="Google Shape;56;p19"/>
            <p:cNvSpPr/>
            <p:nvPr/>
          </p:nvSpPr>
          <p:spPr>
            <a:xfrm>
              <a:off x="161824" y="1768810"/>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6193" y="79057"/>
                    <a:pt x="25718" y="79057"/>
                    <a:pt x="31433" y="73342"/>
                  </a:cubicBezTo>
                  <a:lnTo>
                    <a:pt x="41910" y="62865"/>
                  </a:lnTo>
                  <a:lnTo>
                    <a:pt x="52388" y="73342"/>
                  </a:lnTo>
                  <a:cubicBezTo>
                    <a:pt x="58103" y="79057"/>
                    <a:pt x="67628" y="79057"/>
                    <a:pt x="73343" y="73342"/>
                  </a:cubicBezTo>
                  <a:cubicBezTo>
                    <a:pt x="79058" y="67628"/>
                    <a:pt x="79058" y="58103"/>
                    <a:pt x="73343" y="53340"/>
                  </a:cubicBezTo>
                  <a:lnTo>
                    <a:pt x="62865" y="42862"/>
                  </a:lnTo>
                  <a:lnTo>
                    <a:pt x="73343" y="31432"/>
                  </a:lnTo>
                  <a:cubicBezTo>
                    <a:pt x="79058" y="25717"/>
                    <a:pt x="79058" y="16192"/>
                    <a:pt x="73343" y="11430"/>
                  </a:cubicBezTo>
                  <a:cubicBezTo>
                    <a:pt x="67628"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7" name="Google Shape;57;p19"/>
            <p:cNvSpPr/>
            <p:nvPr/>
          </p:nvSpPr>
          <p:spPr>
            <a:xfrm>
              <a:off x="491721" y="1768810"/>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8" name="Google Shape;58;p19"/>
            <p:cNvSpPr/>
            <p:nvPr/>
          </p:nvSpPr>
          <p:spPr>
            <a:xfrm>
              <a:off x="821614" y="1768810"/>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9" name="Google Shape;59;p19"/>
            <p:cNvSpPr/>
            <p:nvPr/>
          </p:nvSpPr>
          <p:spPr>
            <a:xfrm>
              <a:off x="161824" y="2035532"/>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8"/>
                  </a:lnTo>
                  <a:cubicBezTo>
                    <a:pt x="5715" y="58103"/>
                    <a:pt x="5715" y="67628"/>
                    <a:pt x="11430" y="72390"/>
                  </a:cubicBezTo>
                  <a:cubicBezTo>
                    <a:pt x="17145" y="78105"/>
                    <a:pt x="26670" y="78105"/>
                    <a:pt x="31433" y="72390"/>
                  </a:cubicBezTo>
                  <a:lnTo>
                    <a:pt x="41910" y="61913"/>
                  </a:lnTo>
                  <a:lnTo>
                    <a:pt x="52388" y="72390"/>
                  </a:lnTo>
                  <a:cubicBezTo>
                    <a:pt x="58103" y="78105"/>
                    <a:pt x="67628" y="78105"/>
                    <a:pt x="72390" y="72390"/>
                  </a:cubicBezTo>
                  <a:cubicBezTo>
                    <a:pt x="78105" y="66675"/>
                    <a:pt x="78105" y="57150"/>
                    <a:pt x="72390" y="52388"/>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0" name="Google Shape;60;p19"/>
            <p:cNvSpPr/>
            <p:nvPr/>
          </p:nvSpPr>
          <p:spPr>
            <a:xfrm>
              <a:off x="491721" y="2035532"/>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8105" y="66675"/>
                    <a:pt x="78105" y="57150"/>
                    <a:pt x="72390" y="52388"/>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1" name="Google Shape;61;p19"/>
            <p:cNvSpPr/>
            <p:nvPr/>
          </p:nvSpPr>
          <p:spPr>
            <a:xfrm>
              <a:off x="161824" y="2304011"/>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62" name="Google Shape;62;p19"/>
          <p:cNvGrpSpPr/>
          <p:nvPr/>
        </p:nvGrpSpPr>
        <p:grpSpPr>
          <a:xfrm rot="-8092261">
            <a:off x="10777750" y="4722971"/>
            <a:ext cx="1552899" cy="2914586"/>
            <a:chOff x="9770176" y="2870964"/>
            <a:chExt cx="829627" cy="1557100"/>
          </a:xfrm>
        </p:grpSpPr>
        <p:sp>
          <p:nvSpPr>
            <p:cNvPr id="63" name="Google Shape;63;p19"/>
            <p:cNvSpPr/>
            <p:nvPr/>
          </p:nvSpPr>
          <p:spPr>
            <a:xfrm>
              <a:off x="9770176" y="3594626"/>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4" name="Google Shape;64;p19"/>
            <p:cNvSpPr/>
            <p:nvPr/>
          </p:nvSpPr>
          <p:spPr>
            <a:xfrm>
              <a:off x="9842565" y="3522236"/>
              <a:ext cx="57150" cy="57150"/>
            </a:xfrm>
            <a:custGeom>
              <a:avLst/>
              <a:gdLst/>
              <a:ahLst/>
              <a:cxnLst/>
              <a:rect l="l" t="t" r="r" b="b"/>
              <a:pathLst>
                <a:path w="57150" h="57150" extrusionOk="0">
                  <a:moveTo>
                    <a:pt x="49530" y="14288"/>
                  </a:moveTo>
                  <a:cubicBezTo>
                    <a:pt x="59055" y="23813"/>
                    <a:pt x="59055" y="40005"/>
                    <a:pt x="49530" y="49530"/>
                  </a:cubicBezTo>
                  <a:cubicBezTo>
                    <a:pt x="40005" y="59055"/>
                    <a:pt x="23812" y="59055"/>
                    <a:pt x="14287" y="49530"/>
                  </a:cubicBezTo>
                  <a:cubicBezTo>
                    <a:pt x="4763" y="40005"/>
                    <a:pt x="4763" y="23813"/>
                    <a:pt x="14287" y="14288"/>
                  </a:cubicBezTo>
                  <a:cubicBezTo>
                    <a:pt x="23812"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5" name="Google Shape;65;p19"/>
            <p:cNvSpPr/>
            <p:nvPr/>
          </p:nvSpPr>
          <p:spPr>
            <a:xfrm>
              <a:off x="9914956" y="3449846"/>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4765"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6" name="Google Shape;66;p19"/>
            <p:cNvSpPr/>
            <p:nvPr/>
          </p:nvSpPr>
          <p:spPr>
            <a:xfrm>
              <a:off x="9988298" y="3377456"/>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7" name="Google Shape;67;p19"/>
            <p:cNvSpPr/>
            <p:nvPr/>
          </p:nvSpPr>
          <p:spPr>
            <a:xfrm>
              <a:off x="10060688" y="3305066"/>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8" name="Google Shape;68;p19"/>
            <p:cNvSpPr/>
            <p:nvPr/>
          </p:nvSpPr>
          <p:spPr>
            <a:xfrm>
              <a:off x="10133078" y="3232676"/>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4765"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9" name="Google Shape;69;p19"/>
            <p:cNvSpPr/>
            <p:nvPr/>
          </p:nvSpPr>
          <p:spPr>
            <a:xfrm>
              <a:off x="10206420" y="3160286"/>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0" name="Google Shape;70;p19"/>
            <p:cNvSpPr/>
            <p:nvPr/>
          </p:nvSpPr>
          <p:spPr>
            <a:xfrm>
              <a:off x="10278811" y="3088134"/>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1" name="Google Shape;71;p19"/>
            <p:cNvSpPr/>
            <p:nvPr/>
          </p:nvSpPr>
          <p:spPr>
            <a:xfrm>
              <a:off x="10351200" y="3015744"/>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4765"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2" name="Google Shape;72;p19"/>
            <p:cNvSpPr/>
            <p:nvPr/>
          </p:nvSpPr>
          <p:spPr>
            <a:xfrm>
              <a:off x="10424543" y="2943354"/>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39052"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3" name="Google Shape;73;p19"/>
            <p:cNvSpPr/>
            <p:nvPr/>
          </p:nvSpPr>
          <p:spPr>
            <a:xfrm>
              <a:off x="10496933" y="2870964"/>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4" name="Google Shape;74;p19"/>
            <p:cNvSpPr/>
            <p:nvPr/>
          </p:nvSpPr>
          <p:spPr>
            <a:xfrm>
              <a:off x="9847328" y="3672017"/>
              <a:ext cx="57150" cy="57150"/>
            </a:xfrm>
            <a:custGeom>
              <a:avLst/>
              <a:gdLst/>
              <a:ahLst/>
              <a:cxnLst/>
              <a:rect l="l" t="t" r="r" b="b"/>
              <a:pathLst>
                <a:path w="57150" h="57150" extrusionOk="0">
                  <a:moveTo>
                    <a:pt x="49530" y="15002"/>
                  </a:moveTo>
                  <a:cubicBezTo>
                    <a:pt x="59055" y="24527"/>
                    <a:pt x="59055" y="40719"/>
                    <a:pt x="49530" y="50244"/>
                  </a:cubicBezTo>
                  <a:cubicBezTo>
                    <a:pt x="40005" y="59769"/>
                    <a:pt x="23812" y="59769"/>
                    <a:pt x="14287" y="50244"/>
                  </a:cubicBezTo>
                  <a:cubicBezTo>
                    <a:pt x="4763" y="40719"/>
                    <a:pt x="4763" y="24527"/>
                    <a:pt x="14287" y="15002"/>
                  </a:cubicBezTo>
                  <a:cubicBezTo>
                    <a:pt x="23812"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5" name="Google Shape;75;p19"/>
            <p:cNvSpPr/>
            <p:nvPr/>
          </p:nvSpPr>
          <p:spPr>
            <a:xfrm>
              <a:off x="9919718" y="3599627"/>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6" name="Google Shape;76;p19"/>
            <p:cNvSpPr/>
            <p:nvPr/>
          </p:nvSpPr>
          <p:spPr>
            <a:xfrm>
              <a:off x="9993061" y="3527237"/>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39052"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19"/>
            <p:cNvSpPr/>
            <p:nvPr/>
          </p:nvSpPr>
          <p:spPr>
            <a:xfrm>
              <a:off x="10065450" y="3455200"/>
              <a:ext cx="57150" cy="57150"/>
            </a:xfrm>
            <a:custGeom>
              <a:avLst/>
              <a:gdLst/>
              <a:ahLst/>
              <a:cxnLst/>
              <a:rect l="l" t="t" r="r" b="b"/>
              <a:pathLst>
                <a:path w="57150" h="57150" extrusionOk="0">
                  <a:moveTo>
                    <a:pt x="49530" y="14649"/>
                  </a:moveTo>
                  <a:cubicBezTo>
                    <a:pt x="59055" y="24174"/>
                    <a:pt x="59055" y="40366"/>
                    <a:pt x="49530" y="49891"/>
                  </a:cubicBezTo>
                  <a:cubicBezTo>
                    <a:pt x="40005" y="59416"/>
                    <a:pt x="23813" y="59416"/>
                    <a:pt x="14288" y="49891"/>
                  </a:cubicBezTo>
                  <a:cubicBezTo>
                    <a:pt x="4763" y="40366"/>
                    <a:pt x="4763" y="24174"/>
                    <a:pt x="14288" y="14649"/>
                  </a:cubicBezTo>
                  <a:cubicBezTo>
                    <a:pt x="23813" y="4171"/>
                    <a:pt x="40005" y="5124"/>
                    <a:pt x="49530" y="14649"/>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8" name="Google Shape;78;p19"/>
            <p:cNvSpPr/>
            <p:nvPr/>
          </p:nvSpPr>
          <p:spPr>
            <a:xfrm>
              <a:off x="10137841" y="338317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79;p19"/>
            <p:cNvSpPr/>
            <p:nvPr/>
          </p:nvSpPr>
          <p:spPr>
            <a:xfrm>
              <a:off x="10211183" y="331078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39053"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0" name="Google Shape;80;p19"/>
            <p:cNvSpPr/>
            <p:nvPr/>
          </p:nvSpPr>
          <p:spPr>
            <a:xfrm>
              <a:off x="10283573" y="323839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81;p19"/>
            <p:cNvSpPr/>
            <p:nvPr/>
          </p:nvSpPr>
          <p:spPr>
            <a:xfrm>
              <a:off x="10355963" y="316600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19"/>
            <p:cNvSpPr/>
            <p:nvPr/>
          </p:nvSpPr>
          <p:spPr>
            <a:xfrm>
              <a:off x="10428353" y="309361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4765"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83;p19"/>
            <p:cNvSpPr/>
            <p:nvPr/>
          </p:nvSpPr>
          <p:spPr>
            <a:xfrm>
              <a:off x="10501695" y="302122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4" name="Google Shape;84;p19"/>
            <p:cNvSpPr/>
            <p:nvPr/>
          </p:nvSpPr>
          <p:spPr>
            <a:xfrm>
              <a:off x="9924481" y="3749883"/>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5" name="Google Shape;85;p19"/>
            <p:cNvSpPr/>
            <p:nvPr/>
          </p:nvSpPr>
          <p:spPr>
            <a:xfrm>
              <a:off x="9996871" y="3677494"/>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4765"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6" name="Google Shape;86;p19"/>
            <p:cNvSpPr/>
            <p:nvPr/>
          </p:nvSpPr>
          <p:spPr>
            <a:xfrm>
              <a:off x="10070213" y="3605104"/>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39053"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7" name="Google Shape;87;p19"/>
            <p:cNvSpPr/>
            <p:nvPr/>
          </p:nvSpPr>
          <p:spPr>
            <a:xfrm>
              <a:off x="10142603" y="3532714"/>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8" name="Google Shape;88;p19"/>
            <p:cNvSpPr/>
            <p:nvPr/>
          </p:nvSpPr>
          <p:spPr>
            <a:xfrm>
              <a:off x="10214993" y="3460323"/>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9" name="Google Shape;89;p19"/>
            <p:cNvSpPr/>
            <p:nvPr/>
          </p:nvSpPr>
          <p:spPr>
            <a:xfrm>
              <a:off x="10288336" y="3387933"/>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39052"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0" name="Google Shape;90;p19"/>
            <p:cNvSpPr/>
            <p:nvPr/>
          </p:nvSpPr>
          <p:spPr>
            <a:xfrm>
              <a:off x="10360725" y="3315544"/>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1" name="Google Shape;91;p19"/>
            <p:cNvSpPr/>
            <p:nvPr/>
          </p:nvSpPr>
          <p:spPr>
            <a:xfrm>
              <a:off x="10433116" y="3243392"/>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2" name="Google Shape;92;p19"/>
            <p:cNvSpPr/>
            <p:nvPr/>
          </p:nvSpPr>
          <p:spPr>
            <a:xfrm>
              <a:off x="10506458" y="3171002"/>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39052"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3" name="Google Shape;93;p19"/>
            <p:cNvSpPr/>
            <p:nvPr/>
          </p:nvSpPr>
          <p:spPr>
            <a:xfrm>
              <a:off x="10001633" y="3827274"/>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4" name="Google Shape;94;p19"/>
            <p:cNvSpPr/>
            <p:nvPr/>
          </p:nvSpPr>
          <p:spPr>
            <a:xfrm>
              <a:off x="10074023" y="3754884"/>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4765"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5" name="Google Shape;95;p19"/>
            <p:cNvSpPr/>
            <p:nvPr/>
          </p:nvSpPr>
          <p:spPr>
            <a:xfrm>
              <a:off x="10147366" y="3682494"/>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6" name="Google Shape;96;p19"/>
            <p:cNvSpPr/>
            <p:nvPr/>
          </p:nvSpPr>
          <p:spPr>
            <a:xfrm>
              <a:off x="10219756" y="3610457"/>
              <a:ext cx="57150" cy="57150"/>
            </a:xfrm>
            <a:custGeom>
              <a:avLst/>
              <a:gdLst/>
              <a:ahLst/>
              <a:cxnLst/>
              <a:rect l="l" t="t" r="r" b="b"/>
              <a:pathLst>
                <a:path w="57150" h="57150" extrusionOk="0">
                  <a:moveTo>
                    <a:pt x="49530" y="14649"/>
                  </a:moveTo>
                  <a:cubicBezTo>
                    <a:pt x="59055" y="24174"/>
                    <a:pt x="59055" y="40366"/>
                    <a:pt x="49530" y="49891"/>
                  </a:cubicBezTo>
                  <a:cubicBezTo>
                    <a:pt x="40005" y="59416"/>
                    <a:pt x="23813" y="59416"/>
                    <a:pt x="14288" y="49891"/>
                  </a:cubicBezTo>
                  <a:cubicBezTo>
                    <a:pt x="4763" y="40366"/>
                    <a:pt x="4763" y="24174"/>
                    <a:pt x="14288" y="14649"/>
                  </a:cubicBezTo>
                  <a:cubicBezTo>
                    <a:pt x="23813" y="4171"/>
                    <a:pt x="40005" y="5124"/>
                    <a:pt x="49530" y="14649"/>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7" name="Google Shape;97;p19"/>
            <p:cNvSpPr/>
            <p:nvPr/>
          </p:nvSpPr>
          <p:spPr>
            <a:xfrm>
              <a:off x="10292145" y="3538429"/>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4765"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8" name="Google Shape;98;p19"/>
            <p:cNvSpPr/>
            <p:nvPr/>
          </p:nvSpPr>
          <p:spPr>
            <a:xfrm>
              <a:off x="10365488" y="3466039"/>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9" name="Google Shape;99;p19"/>
            <p:cNvSpPr/>
            <p:nvPr/>
          </p:nvSpPr>
          <p:spPr>
            <a:xfrm>
              <a:off x="10437878" y="3393649"/>
              <a:ext cx="57150" cy="57150"/>
            </a:xfrm>
            <a:custGeom>
              <a:avLst/>
              <a:gdLst/>
              <a:ahLst/>
              <a:cxnLst/>
              <a:rect l="l" t="t" r="r" b="b"/>
              <a:pathLst>
                <a:path w="57150" h="57150" extrusionOk="0">
                  <a:moveTo>
                    <a:pt x="49530" y="14288"/>
                  </a:moveTo>
                  <a:cubicBezTo>
                    <a:pt x="59055" y="23812"/>
                    <a:pt x="59055" y="40005"/>
                    <a:pt x="49530" y="49530"/>
                  </a:cubicBezTo>
                  <a:cubicBezTo>
                    <a:pt x="40005" y="59055"/>
                    <a:pt x="23813" y="59055"/>
                    <a:pt x="14288" y="49530"/>
                  </a:cubicBezTo>
                  <a:cubicBezTo>
                    <a:pt x="4763" y="40005"/>
                    <a:pt x="4763" y="23812"/>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0" name="Google Shape;100;p19"/>
            <p:cNvSpPr/>
            <p:nvPr/>
          </p:nvSpPr>
          <p:spPr>
            <a:xfrm>
              <a:off x="10510268" y="3321258"/>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4765"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1" name="Google Shape;101;p19"/>
            <p:cNvSpPr/>
            <p:nvPr/>
          </p:nvSpPr>
          <p:spPr>
            <a:xfrm>
              <a:off x="10078786" y="390514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2" name="Google Shape;102;p19"/>
            <p:cNvSpPr/>
            <p:nvPr/>
          </p:nvSpPr>
          <p:spPr>
            <a:xfrm>
              <a:off x="10152128" y="383275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39052"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3" name="Google Shape;103;p19"/>
            <p:cNvSpPr/>
            <p:nvPr/>
          </p:nvSpPr>
          <p:spPr>
            <a:xfrm>
              <a:off x="10224518" y="376036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4" name="Google Shape;104;p19"/>
            <p:cNvSpPr/>
            <p:nvPr/>
          </p:nvSpPr>
          <p:spPr>
            <a:xfrm>
              <a:off x="10296908" y="368797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5" name="Google Shape;105;p19"/>
            <p:cNvSpPr/>
            <p:nvPr/>
          </p:nvSpPr>
          <p:spPr>
            <a:xfrm>
              <a:off x="10370250" y="361558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39053"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6" name="Google Shape;106;p19"/>
            <p:cNvSpPr/>
            <p:nvPr/>
          </p:nvSpPr>
          <p:spPr>
            <a:xfrm>
              <a:off x="10442641" y="354319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7" name="Google Shape;107;p19"/>
            <p:cNvSpPr/>
            <p:nvPr/>
          </p:nvSpPr>
          <p:spPr>
            <a:xfrm>
              <a:off x="10515031" y="3470801"/>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8" name="Google Shape;108;p19"/>
            <p:cNvSpPr/>
            <p:nvPr/>
          </p:nvSpPr>
          <p:spPr>
            <a:xfrm>
              <a:off x="10155938" y="3982532"/>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4765"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9" name="Google Shape;109;p19"/>
            <p:cNvSpPr/>
            <p:nvPr/>
          </p:nvSpPr>
          <p:spPr>
            <a:xfrm>
              <a:off x="10229281" y="3910142"/>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39052"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0" name="Google Shape;110;p19"/>
            <p:cNvSpPr/>
            <p:nvPr/>
          </p:nvSpPr>
          <p:spPr>
            <a:xfrm>
              <a:off x="10301670" y="3837752"/>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1" name="Google Shape;111;p19"/>
            <p:cNvSpPr/>
            <p:nvPr/>
          </p:nvSpPr>
          <p:spPr>
            <a:xfrm>
              <a:off x="10374060" y="3765715"/>
              <a:ext cx="57150" cy="57150"/>
            </a:xfrm>
            <a:custGeom>
              <a:avLst/>
              <a:gdLst/>
              <a:ahLst/>
              <a:cxnLst/>
              <a:rect l="l" t="t" r="r" b="b"/>
              <a:pathLst>
                <a:path w="57150" h="57150" extrusionOk="0">
                  <a:moveTo>
                    <a:pt x="49530" y="14649"/>
                  </a:moveTo>
                  <a:cubicBezTo>
                    <a:pt x="59055" y="24174"/>
                    <a:pt x="59055" y="40366"/>
                    <a:pt x="49530" y="49891"/>
                  </a:cubicBezTo>
                  <a:cubicBezTo>
                    <a:pt x="40005" y="59416"/>
                    <a:pt x="23812" y="59416"/>
                    <a:pt x="14287" y="49891"/>
                  </a:cubicBezTo>
                  <a:cubicBezTo>
                    <a:pt x="4763" y="40366"/>
                    <a:pt x="4763" y="24174"/>
                    <a:pt x="14287" y="14649"/>
                  </a:cubicBezTo>
                  <a:cubicBezTo>
                    <a:pt x="23812" y="4171"/>
                    <a:pt x="40005" y="5124"/>
                    <a:pt x="49530" y="14649"/>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2" name="Google Shape;112;p19"/>
            <p:cNvSpPr/>
            <p:nvPr/>
          </p:nvSpPr>
          <p:spPr>
            <a:xfrm>
              <a:off x="10447403" y="3693686"/>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39052"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3" name="Google Shape;113;p19"/>
            <p:cNvSpPr/>
            <p:nvPr/>
          </p:nvSpPr>
          <p:spPr>
            <a:xfrm>
              <a:off x="10519793" y="3621296"/>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4" name="Google Shape;114;p19"/>
            <p:cNvSpPr/>
            <p:nvPr/>
          </p:nvSpPr>
          <p:spPr>
            <a:xfrm>
              <a:off x="10233091" y="4060398"/>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4765"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5" name="Google Shape;115;p19"/>
            <p:cNvSpPr/>
            <p:nvPr/>
          </p:nvSpPr>
          <p:spPr>
            <a:xfrm>
              <a:off x="10306433" y="3988008"/>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6" name="Google Shape;116;p19"/>
            <p:cNvSpPr/>
            <p:nvPr/>
          </p:nvSpPr>
          <p:spPr>
            <a:xfrm>
              <a:off x="10378823" y="3915619"/>
              <a:ext cx="57150" cy="57150"/>
            </a:xfrm>
            <a:custGeom>
              <a:avLst/>
              <a:gdLst/>
              <a:ahLst/>
              <a:cxnLst/>
              <a:rect l="l" t="t" r="r" b="b"/>
              <a:pathLst>
                <a:path w="57150" h="57150" extrusionOk="0">
                  <a:moveTo>
                    <a:pt x="49530" y="14288"/>
                  </a:moveTo>
                  <a:cubicBezTo>
                    <a:pt x="59055" y="23813"/>
                    <a:pt x="59055" y="40005"/>
                    <a:pt x="49530" y="49530"/>
                  </a:cubicBezTo>
                  <a:cubicBezTo>
                    <a:pt x="40005" y="59055"/>
                    <a:pt x="23812" y="59055"/>
                    <a:pt x="14287" y="49530"/>
                  </a:cubicBezTo>
                  <a:cubicBezTo>
                    <a:pt x="4763" y="40005"/>
                    <a:pt x="4763" y="23813"/>
                    <a:pt x="14287" y="14288"/>
                  </a:cubicBezTo>
                  <a:cubicBezTo>
                    <a:pt x="23812"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7" name="Google Shape;117;p19"/>
            <p:cNvSpPr/>
            <p:nvPr/>
          </p:nvSpPr>
          <p:spPr>
            <a:xfrm>
              <a:off x="10451213" y="3843229"/>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4765"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8" name="Google Shape;118;p19"/>
            <p:cNvSpPr/>
            <p:nvPr/>
          </p:nvSpPr>
          <p:spPr>
            <a:xfrm>
              <a:off x="10524556" y="3770839"/>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9" name="Google Shape;119;p19"/>
            <p:cNvSpPr/>
            <p:nvPr/>
          </p:nvSpPr>
          <p:spPr>
            <a:xfrm>
              <a:off x="10311195" y="4137789"/>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39053"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0" name="Google Shape;120;p19"/>
            <p:cNvSpPr/>
            <p:nvPr/>
          </p:nvSpPr>
          <p:spPr>
            <a:xfrm>
              <a:off x="10383585" y="4065399"/>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1" name="Google Shape;121;p19"/>
            <p:cNvSpPr/>
            <p:nvPr/>
          </p:nvSpPr>
          <p:spPr>
            <a:xfrm>
              <a:off x="10455976" y="3993009"/>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2" name="Google Shape;122;p19"/>
            <p:cNvSpPr/>
            <p:nvPr/>
          </p:nvSpPr>
          <p:spPr>
            <a:xfrm>
              <a:off x="10529318" y="3920972"/>
              <a:ext cx="57150" cy="57150"/>
            </a:xfrm>
            <a:custGeom>
              <a:avLst/>
              <a:gdLst/>
              <a:ahLst/>
              <a:cxnLst/>
              <a:rect l="l" t="t" r="r" b="b"/>
              <a:pathLst>
                <a:path w="57150" h="57150" extrusionOk="0">
                  <a:moveTo>
                    <a:pt x="49530" y="14649"/>
                  </a:moveTo>
                  <a:cubicBezTo>
                    <a:pt x="59055" y="24174"/>
                    <a:pt x="59055" y="40366"/>
                    <a:pt x="49530" y="49891"/>
                  </a:cubicBezTo>
                  <a:cubicBezTo>
                    <a:pt x="40005" y="59416"/>
                    <a:pt x="23813" y="59416"/>
                    <a:pt x="14288" y="49891"/>
                  </a:cubicBezTo>
                  <a:cubicBezTo>
                    <a:pt x="4763" y="40366"/>
                    <a:pt x="4763" y="24174"/>
                    <a:pt x="14288" y="14649"/>
                  </a:cubicBezTo>
                  <a:cubicBezTo>
                    <a:pt x="23813" y="4171"/>
                    <a:pt x="39052" y="5124"/>
                    <a:pt x="49530" y="14649"/>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3" name="Google Shape;123;p19"/>
            <p:cNvSpPr/>
            <p:nvPr/>
          </p:nvSpPr>
          <p:spPr>
            <a:xfrm>
              <a:off x="10388348" y="4215656"/>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39053"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4" name="Google Shape;124;p19"/>
            <p:cNvSpPr/>
            <p:nvPr/>
          </p:nvSpPr>
          <p:spPr>
            <a:xfrm>
              <a:off x="10460738" y="4143266"/>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5" name="Google Shape;125;p19"/>
            <p:cNvSpPr/>
            <p:nvPr/>
          </p:nvSpPr>
          <p:spPr>
            <a:xfrm>
              <a:off x="10533128" y="4070876"/>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6" name="Google Shape;126;p19"/>
            <p:cNvSpPr/>
            <p:nvPr/>
          </p:nvSpPr>
          <p:spPr>
            <a:xfrm>
              <a:off x="10465501" y="4293047"/>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7" name="Google Shape;127;p19"/>
            <p:cNvSpPr/>
            <p:nvPr/>
          </p:nvSpPr>
          <p:spPr>
            <a:xfrm>
              <a:off x="10537891" y="4220657"/>
              <a:ext cx="57150" cy="57150"/>
            </a:xfrm>
            <a:custGeom>
              <a:avLst/>
              <a:gdLst/>
              <a:ahLst/>
              <a:cxnLst/>
              <a:rect l="l" t="t" r="r" b="b"/>
              <a:pathLst>
                <a:path w="57150" h="57150" extrusionOk="0">
                  <a:moveTo>
                    <a:pt x="49530" y="15002"/>
                  </a:moveTo>
                  <a:cubicBezTo>
                    <a:pt x="59055" y="24527"/>
                    <a:pt x="59055" y="40719"/>
                    <a:pt x="49530" y="50244"/>
                  </a:cubicBezTo>
                  <a:cubicBezTo>
                    <a:pt x="40005" y="59769"/>
                    <a:pt x="23813" y="59769"/>
                    <a:pt x="14288" y="50244"/>
                  </a:cubicBezTo>
                  <a:cubicBezTo>
                    <a:pt x="4763" y="40719"/>
                    <a:pt x="4763" y="24527"/>
                    <a:pt x="14288" y="15002"/>
                  </a:cubicBezTo>
                  <a:cubicBezTo>
                    <a:pt x="23813" y="4524"/>
                    <a:pt x="40005" y="4524"/>
                    <a:pt x="49530" y="15002"/>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8" name="Google Shape;128;p19"/>
            <p:cNvSpPr/>
            <p:nvPr/>
          </p:nvSpPr>
          <p:spPr>
            <a:xfrm>
              <a:off x="10542653" y="4370914"/>
              <a:ext cx="57150" cy="57150"/>
            </a:xfrm>
            <a:custGeom>
              <a:avLst/>
              <a:gdLst/>
              <a:ahLst/>
              <a:cxnLst/>
              <a:rect l="l" t="t" r="r" b="b"/>
              <a:pathLst>
                <a:path w="57150" h="57150" extrusionOk="0">
                  <a:moveTo>
                    <a:pt x="49530" y="14288"/>
                  </a:moveTo>
                  <a:cubicBezTo>
                    <a:pt x="59055" y="23813"/>
                    <a:pt x="59055" y="40005"/>
                    <a:pt x="49530" y="49530"/>
                  </a:cubicBezTo>
                  <a:cubicBezTo>
                    <a:pt x="40005" y="59055"/>
                    <a:pt x="23813" y="59055"/>
                    <a:pt x="14288" y="49530"/>
                  </a:cubicBezTo>
                  <a:cubicBezTo>
                    <a:pt x="4763" y="40005"/>
                    <a:pt x="4763" y="23813"/>
                    <a:pt x="14288" y="14288"/>
                  </a:cubicBezTo>
                  <a:cubicBezTo>
                    <a:pt x="23813" y="4763"/>
                    <a:pt x="40005" y="4763"/>
                    <a:pt x="49530" y="14288"/>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129" name="Google Shape;129;p19"/>
          <p:cNvSpPr/>
          <p:nvPr/>
        </p:nvSpPr>
        <p:spPr>
          <a:xfrm rot="8395034">
            <a:off x="3816839" y="-50624"/>
            <a:ext cx="2459214" cy="941014"/>
          </a:xfrm>
          <a:custGeom>
            <a:avLst/>
            <a:gdLst/>
            <a:ahLst/>
            <a:cxnLst/>
            <a:rect l="l" t="t" r="r" b="b"/>
            <a:pathLst>
              <a:path w="2459214" h="941014" extrusionOk="0">
                <a:moveTo>
                  <a:pt x="1118171" y="941013"/>
                </a:moveTo>
                <a:lnTo>
                  <a:pt x="0" y="0"/>
                </a:lnTo>
                <a:lnTo>
                  <a:pt x="1607381" y="0"/>
                </a:lnTo>
                <a:cubicBezTo>
                  <a:pt x="1698535" y="0"/>
                  <a:pt x="1772430" y="73895"/>
                  <a:pt x="1772430" y="165049"/>
                </a:cubicBezTo>
                <a:lnTo>
                  <a:pt x="1772429" y="165049"/>
                </a:lnTo>
                <a:cubicBezTo>
                  <a:pt x="1772428" y="210625"/>
                  <a:pt x="1753955" y="251888"/>
                  <a:pt x="1724087" y="281756"/>
                </a:cubicBezTo>
                <a:lnTo>
                  <a:pt x="1684586" y="308388"/>
                </a:lnTo>
                <a:lnTo>
                  <a:pt x="2303158" y="308388"/>
                </a:lnTo>
                <a:cubicBezTo>
                  <a:pt x="2389345" y="308388"/>
                  <a:pt x="2459214" y="378257"/>
                  <a:pt x="2459214" y="464445"/>
                </a:cubicBezTo>
                <a:lnTo>
                  <a:pt x="2459213" y="464445"/>
                </a:lnTo>
                <a:cubicBezTo>
                  <a:pt x="2459213" y="550632"/>
                  <a:pt x="2389344" y="620502"/>
                  <a:pt x="2303157" y="620502"/>
                </a:cubicBezTo>
                <a:lnTo>
                  <a:pt x="1888150" y="620502"/>
                </a:lnTo>
                <a:lnTo>
                  <a:pt x="1904919" y="623887"/>
                </a:lnTo>
                <a:cubicBezTo>
                  <a:pt x="1964158" y="648942"/>
                  <a:pt x="2005724" y="707600"/>
                  <a:pt x="2005724" y="775966"/>
                </a:cubicBezTo>
                <a:lnTo>
                  <a:pt x="2005723" y="775965"/>
                </a:lnTo>
                <a:cubicBezTo>
                  <a:pt x="2005723" y="867119"/>
                  <a:pt x="1931828" y="941014"/>
                  <a:pt x="1840674" y="941014"/>
                </a:cubicBezTo>
                <a:close/>
              </a:path>
            </a:pathLst>
          </a:custGeom>
          <a:solidFill>
            <a:schemeClr val="lt1">
              <a:alpha val="1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30" name="Google Shape;130;p19"/>
          <p:cNvSpPr/>
          <p:nvPr/>
        </p:nvSpPr>
        <p:spPr>
          <a:xfrm rot="8155742">
            <a:off x="9961741" y="1827065"/>
            <a:ext cx="2005980" cy="660697"/>
          </a:xfrm>
          <a:custGeom>
            <a:avLst/>
            <a:gdLst/>
            <a:ahLst/>
            <a:cxnLst/>
            <a:rect l="l" t="t" r="r" b="b"/>
            <a:pathLst>
              <a:path w="2598991" h="856013" extrusionOk="0">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lt1">
              <a:alpha val="2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31" name="Google Shape;131;p19"/>
          <p:cNvSpPr/>
          <p:nvPr/>
        </p:nvSpPr>
        <p:spPr>
          <a:xfrm rot="1642289">
            <a:off x="2007653" y="4109671"/>
            <a:ext cx="296040" cy="296040"/>
          </a:xfrm>
          <a:prstGeom prst="plus">
            <a:avLst>
              <a:gd name="adj" fmla="val 43777"/>
            </a:avLst>
          </a:prstGeom>
          <a:solidFill>
            <a:schemeClr val="l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32" name="Google Shape;132;p19"/>
          <p:cNvSpPr/>
          <p:nvPr/>
        </p:nvSpPr>
        <p:spPr>
          <a:xfrm rot="-9543087">
            <a:off x="4280712" y="5743587"/>
            <a:ext cx="251202" cy="216553"/>
          </a:xfrm>
          <a:prstGeom prst="triangle">
            <a:avLst>
              <a:gd name="adj" fmla="val 50000"/>
            </a:avLst>
          </a:prstGeom>
          <a:solidFill>
            <a:schemeClr val="l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33" name="Google Shape;133;p19"/>
          <p:cNvSpPr/>
          <p:nvPr/>
        </p:nvSpPr>
        <p:spPr>
          <a:xfrm rot="1642289">
            <a:off x="11121452" y="563704"/>
            <a:ext cx="296040" cy="296040"/>
          </a:xfrm>
          <a:prstGeom prst="plus">
            <a:avLst>
              <a:gd name="adj" fmla="val 43777"/>
            </a:avLst>
          </a:prstGeom>
          <a:solidFill>
            <a:schemeClr val="l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34" name="Google Shape;134;p19"/>
          <p:cNvSpPr/>
          <p:nvPr/>
        </p:nvSpPr>
        <p:spPr>
          <a:xfrm rot="-8783314">
            <a:off x="1728883" y="2171913"/>
            <a:ext cx="354855" cy="544957"/>
          </a:xfrm>
          <a:custGeom>
            <a:avLst/>
            <a:gdLst/>
            <a:ahLst/>
            <a:cxnLst/>
            <a:rect l="l" t="t" r="r" b="b"/>
            <a:pathLst>
              <a:path w="354855" h="544956" extrusionOk="0">
                <a:moveTo>
                  <a:pt x="345263" y="315279"/>
                </a:moveTo>
                <a:cubicBezTo>
                  <a:pt x="350333" y="188545"/>
                  <a:pt x="347798" y="88425"/>
                  <a:pt x="219796" y="31395"/>
                </a:cubicBezTo>
                <a:cubicBezTo>
                  <a:pt x="183044" y="14920"/>
                  <a:pt x="72785" y="-289"/>
                  <a:pt x="43636" y="17454"/>
                </a:cubicBezTo>
                <a:cubicBezTo>
                  <a:pt x="5616" y="38999"/>
                  <a:pt x="-12127" y="85891"/>
                  <a:pt x="52508" y="113772"/>
                </a:cubicBezTo>
                <a:cubicBezTo>
                  <a:pt x="209658" y="107435"/>
                  <a:pt x="247678" y="134050"/>
                  <a:pt x="248945" y="307675"/>
                </a:cubicBezTo>
                <a:cubicBezTo>
                  <a:pt x="248945" y="392587"/>
                  <a:pt x="245143" y="445816"/>
                  <a:pt x="240074" y="492707"/>
                </a:cubicBezTo>
                <a:cubicBezTo>
                  <a:pt x="237539" y="518054"/>
                  <a:pt x="248945" y="540866"/>
                  <a:pt x="274292" y="543401"/>
                </a:cubicBezTo>
                <a:lnTo>
                  <a:pt x="289500" y="544668"/>
                </a:lnTo>
                <a:cubicBezTo>
                  <a:pt x="314847" y="547203"/>
                  <a:pt x="337659" y="528193"/>
                  <a:pt x="338927" y="501579"/>
                </a:cubicBezTo>
                <a:lnTo>
                  <a:pt x="345263" y="315279"/>
                </a:lnTo>
                <a:close/>
              </a:path>
            </a:pathLst>
          </a:custGeom>
          <a:solidFill>
            <a:schemeClr val="lt1">
              <a:alpha val="6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35" name="Google Shape;135;p19"/>
          <p:cNvGrpSpPr/>
          <p:nvPr/>
        </p:nvGrpSpPr>
        <p:grpSpPr>
          <a:xfrm rot="-5400000">
            <a:off x="2790018" y="753493"/>
            <a:ext cx="1693505" cy="370438"/>
            <a:chOff x="1526131" y="3355119"/>
            <a:chExt cx="1693505" cy="370438"/>
          </a:xfrm>
        </p:grpSpPr>
        <p:sp>
          <p:nvSpPr>
            <p:cNvPr id="136" name="Google Shape;136;p19"/>
            <p:cNvSpPr/>
            <p:nvPr/>
          </p:nvSpPr>
          <p:spPr>
            <a:xfrm>
              <a:off x="3003006" y="3378949"/>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37" name="Google Shape;137;p19"/>
            <p:cNvSpPr/>
            <p:nvPr/>
          </p:nvSpPr>
          <p:spPr>
            <a:xfrm>
              <a:off x="2792875" y="3374616"/>
              <a:ext cx="216630" cy="346608"/>
            </a:xfrm>
            <a:custGeom>
              <a:avLst/>
              <a:gdLst/>
              <a:ahLst/>
              <a:cxnLst/>
              <a:rect l="l" t="t" r="r" b="b"/>
              <a:pathLst>
                <a:path w="216630" h="346608" extrusionOk="0">
                  <a:moveTo>
                    <a:pt x="170596" y="330902"/>
                  </a:moveTo>
                  <a:cubicBezTo>
                    <a:pt x="159765" y="330902"/>
                    <a:pt x="148933" y="326570"/>
                    <a:pt x="142434" y="317905"/>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38" name="Google Shape;138;p19"/>
            <p:cNvSpPr/>
            <p:nvPr/>
          </p:nvSpPr>
          <p:spPr>
            <a:xfrm>
              <a:off x="2582744" y="3370284"/>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0093" y="328736"/>
                    <a:pt x="179261" y="333069"/>
                    <a:pt x="170596" y="333069"/>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39" name="Google Shape;139;p19"/>
            <p:cNvSpPr/>
            <p:nvPr/>
          </p:nvSpPr>
          <p:spPr>
            <a:xfrm>
              <a:off x="2370446" y="3368117"/>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0268"/>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0" name="Google Shape;140;p19"/>
            <p:cNvSpPr/>
            <p:nvPr/>
          </p:nvSpPr>
          <p:spPr>
            <a:xfrm>
              <a:off x="2158406" y="3363785"/>
              <a:ext cx="216630" cy="346608"/>
            </a:xfrm>
            <a:custGeom>
              <a:avLst/>
              <a:gdLst/>
              <a:ahLst/>
              <a:cxnLst/>
              <a:rect l="l" t="t" r="r" b="b"/>
              <a:pathLst>
                <a:path w="216630" h="346608" extrusionOk="0">
                  <a:moveTo>
                    <a:pt x="172505" y="330902"/>
                  </a:moveTo>
                  <a:cubicBezTo>
                    <a:pt x="161674" y="330902"/>
                    <a:pt x="150842" y="326570"/>
                    <a:pt x="144343" y="317905"/>
                  </a:cubicBezTo>
                  <a:lnTo>
                    <a:pt x="27363" y="200924"/>
                  </a:lnTo>
                  <a:cubicBezTo>
                    <a:pt x="12199" y="183594"/>
                    <a:pt x="12199" y="157598"/>
                    <a:pt x="29529" y="142434"/>
                  </a:cubicBezTo>
                  <a:lnTo>
                    <a:pt x="148676" y="27620"/>
                  </a:lnTo>
                  <a:cubicBezTo>
                    <a:pt x="163840" y="12456"/>
                    <a:pt x="189836" y="12456"/>
                    <a:pt x="207166" y="27620"/>
                  </a:cubicBezTo>
                  <a:cubicBezTo>
                    <a:pt x="222330" y="42784"/>
                    <a:pt x="222330" y="68780"/>
                    <a:pt x="207166" y="86110"/>
                  </a:cubicBezTo>
                  <a:lnTo>
                    <a:pt x="118348" y="172762"/>
                  </a:lnTo>
                  <a:lnTo>
                    <a:pt x="205000" y="261581"/>
                  </a:lnTo>
                  <a:cubicBezTo>
                    <a:pt x="220164" y="276745"/>
                    <a:pt x="220164" y="302740"/>
                    <a:pt x="205000" y="320071"/>
                  </a:cubicBezTo>
                  <a:cubicBezTo>
                    <a:pt x="192002" y="328736"/>
                    <a:pt x="183337" y="330902"/>
                    <a:pt x="172505" y="330902"/>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1" name="Google Shape;141;p19"/>
            <p:cNvSpPr/>
            <p:nvPr/>
          </p:nvSpPr>
          <p:spPr>
            <a:xfrm>
              <a:off x="1948559" y="3361618"/>
              <a:ext cx="216630" cy="346608"/>
            </a:xfrm>
            <a:custGeom>
              <a:avLst/>
              <a:gdLst/>
              <a:ahLst/>
              <a:cxnLst/>
              <a:rect l="l" t="t" r="r" b="b"/>
              <a:pathLst>
                <a:path w="216630" h="346608" extrusionOk="0">
                  <a:moveTo>
                    <a:pt x="172221" y="330902"/>
                  </a:moveTo>
                  <a:cubicBezTo>
                    <a:pt x="161389" y="330902"/>
                    <a:pt x="150558" y="326570"/>
                    <a:pt x="144059" y="317905"/>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0886" y="330902"/>
                    <a:pt x="172221" y="330902"/>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2" name="Google Shape;142;p19"/>
            <p:cNvSpPr/>
            <p:nvPr/>
          </p:nvSpPr>
          <p:spPr>
            <a:xfrm>
              <a:off x="1737887" y="3355119"/>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8736"/>
                    <a:pt x="181428" y="333069"/>
                    <a:pt x="170596" y="333069"/>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3" name="Google Shape;143;p19"/>
            <p:cNvSpPr/>
            <p:nvPr/>
          </p:nvSpPr>
          <p:spPr>
            <a:xfrm>
              <a:off x="1526131" y="3355119"/>
              <a:ext cx="216630" cy="324945"/>
            </a:xfrm>
            <a:custGeom>
              <a:avLst/>
              <a:gdLst/>
              <a:ahLst/>
              <a:cxnLst/>
              <a:rect l="l" t="t" r="r" b="b"/>
              <a:pathLst>
                <a:path w="216630" h="324945" extrusionOk="0">
                  <a:moveTo>
                    <a:pt x="172221" y="328736"/>
                  </a:moveTo>
                  <a:cubicBezTo>
                    <a:pt x="161389" y="328736"/>
                    <a:pt x="150558" y="324403"/>
                    <a:pt x="144059" y="315738"/>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3052" y="328736"/>
                    <a:pt x="172221" y="328736"/>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144" name="Google Shape;144;p19"/>
          <p:cNvGrpSpPr/>
          <p:nvPr/>
        </p:nvGrpSpPr>
        <p:grpSpPr>
          <a:xfrm rot="-5400000">
            <a:off x="7402726" y="5720891"/>
            <a:ext cx="1693505" cy="370438"/>
            <a:chOff x="1526131" y="3355119"/>
            <a:chExt cx="1693505" cy="370438"/>
          </a:xfrm>
        </p:grpSpPr>
        <p:sp>
          <p:nvSpPr>
            <p:cNvPr id="145" name="Google Shape;145;p19"/>
            <p:cNvSpPr/>
            <p:nvPr/>
          </p:nvSpPr>
          <p:spPr>
            <a:xfrm>
              <a:off x="3003006" y="3378949"/>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6" name="Google Shape;146;p19"/>
            <p:cNvSpPr/>
            <p:nvPr/>
          </p:nvSpPr>
          <p:spPr>
            <a:xfrm>
              <a:off x="2792875" y="3374616"/>
              <a:ext cx="216630" cy="346608"/>
            </a:xfrm>
            <a:custGeom>
              <a:avLst/>
              <a:gdLst/>
              <a:ahLst/>
              <a:cxnLst/>
              <a:rect l="l" t="t" r="r" b="b"/>
              <a:pathLst>
                <a:path w="216630" h="346608" extrusionOk="0">
                  <a:moveTo>
                    <a:pt x="170596" y="330902"/>
                  </a:moveTo>
                  <a:cubicBezTo>
                    <a:pt x="159765" y="330902"/>
                    <a:pt x="148933" y="326570"/>
                    <a:pt x="142434" y="317905"/>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7" name="Google Shape;147;p19"/>
            <p:cNvSpPr/>
            <p:nvPr/>
          </p:nvSpPr>
          <p:spPr>
            <a:xfrm>
              <a:off x="2582744" y="3370284"/>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0093" y="328736"/>
                    <a:pt x="179261" y="333069"/>
                    <a:pt x="170596" y="333069"/>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8" name="Google Shape;148;p19"/>
            <p:cNvSpPr/>
            <p:nvPr/>
          </p:nvSpPr>
          <p:spPr>
            <a:xfrm>
              <a:off x="2370446" y="3368117"/>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0268"/>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9" name="Google Shape;149;p19"/>
            <p:cNvSpPr/>
            <p:nvPr/>
          </p:nvSpPr>
          <p:spPr>
            <a:xfrm>
              <a:off x="2158406" y="3363785"/>
              <a:ext cx="216630" cy="346608"/>
            </a:xfrm>
            <a:custGeom>
              <a:avLst/>
              <a:gdLst/>
              <a:ahLst/>
              <a:cxnLst/>
              <a:rect l="l" t="t" r="r" b="b"/>
              <a:pathLst>
                <a:path w="216630" h="346608" extrusionOk="0">
                  <a:moveTo>
                    <a:pt x="172505" y="330902"/>
                  </a:moveTo>
                  <a:cubicBezTo>
                    <a:pt x="161674" y="330902"/>
                    <a:pt x="150842" y="326570"/>
                    <a:pt x="144343" y="317905"/>
                  </a:cubicBezTo>
                  <a:lnTo>
                    <a:pt x="27363" y="200924"/>
                  </a:lnTo>
                  <a:cubicBezTo>
                    <a:pt x="12199" y="183594"/>
                    <a:pt x="12199" y="157598"/>
                    <a:pt x="29529" y="142434"/>
                  </a:cubicBezTo>
                  <a:lnTo>
                    <a:pt x="148676" y="27620"/>
                  </a:lnTo>
                  <a:cubicBezTo>
                    <a:pt x="163840" y="12456"/>
                    <a:pt x="189836" y="12456"/>
                    <a:pt x="207166" y="27620"/>
                  </a:cubicBezTo>
                  <a:cubicBezTo>
                    <a:pt x="222330" y="42784"/>
                    <a:pt x="222330" y="68780"/>
                    <a:pt x="207166" y="86110"/>
                  </a:cubicBezTo>
                  <a:lnTo>
                    <a:pt x="118348" y="172762"/>
                  </a:lnTo>
                  <a:lnTo>
                    <a:pt x="205000" y="261581"/>
                  </a:lnTo>
                  <a:cubicBezTo>
                    <a:pt x="220164" y="276745"/>
                    <a:pt x="220164" y="302740"/>
                    <a:pt x="205000" y="320071"/>
                  </a:cubicBezTo>
                  <a:cubicBezTo>
                    <a:pt x="192002" y="328736"/>
                    <a:pt x="183337" y="330902"/>
                    <a:pt x="172505" y="330902"/>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0" name="Google Shape;150;p19"/>
            <p:cNvSpPr/>
            <p:nvPr/>
          </p:nvSpPr>
          <p:spPr>
            <a:xfrm>
              <a:off x="1948559" y="3361618"/>
              <a:ext cx="216630" cy="346608"/>
            </a:xfrm>
            <a:custGeom>
              <a:avLst/>
              <a:gdLst/>
              <a:ahLst/>
              <a:cxnLst/>
              <a:rect l="l" t="t" r="r" b="b"/>
              <a:pathLst>
                <a:path w="216630" h="346608" extrusionOk="0">
                  <a:moveTo>
                    <a:pt x="172221" y="330902"/>
                  </a:moveTo>
                  <a:cubicBezTo>
                    <a:pt x="161389" y="330902"/>
                    <a:pt x="150558" y="326570"/>
                    <a:pt x="144059" y="317905"/>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0886" y="330902"/>
                    <a:pt x="172221" y="330902"/>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1" name="Google Shape;151;p19"/>
            <p:cNvSpPr/>
            <p:nvPr/>
          </p:nvSpPr>
          <p:spPr>
            <a:xfrm>
              <a:off x="1737887" y="3355119"/>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8736"/>
                    <a:pt x="181428" y="333069"/>
                    <a:pt x="170596" y="333069"/>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19"/>
            <p:cNvSpPr/>
            <p:nvPr/>
          </p:nvSpPr>
          <p:spPr>
            <a:xfrm>
              <a:off x="1526131" y="3355119"/>
              <a:ext cx="216630" cy="324945"/>
            </a:xfrm>
            <a:custGeom>
              <a:avLst/>
              <a:gdLst/>
              <a:ahLst/>
              <a:cxnLst/>
              <a:rect l="l" t="t" r="r" b="b"/>
              <a:pathLst>
                <a:path w="216630" h="324945" extrusionOk="0">
                  <a:moveTo>
                    <a:pt x="172221" y="328736"/>
                  </a:moveTo>
                  <a:cubicBezTo>
                    <a:pt x="161389" y="328736"/>
                    <a:pt x="150558" y="324403"/>
                    <a:pt x="144059" y="315738"/>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3052" y="328736"/>
                    <a:pt x="172221" y="328736"/>
                  </a:cubicBezTo>
                  <a:close/>
                </a:path>
              </a:pathLst>
            </a:custGeom>
            <a:solidFill>
              <a:srgbClr val="FFFFFF">
                <a:alpha val="4392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153" name="Google Shape;153;p19"/>
          <p:cNvSpPr/>
          <p:nvPr/>
        </p:nvSpPr>
        <p:spPr>
          <a:xfrm>
            <a:off x="6708552" y="1084536"/>
            <a:ext cx="184106" cy="193919"/>
          </a:xfrm>
          <a:prstGeom prst="ellipse">
            <a:avLst/>
          </a:prstGeom>
          <a:solidFill>
            <a:schemeClr val="l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_Style slide layout">
  <p:cSld name="10_Style slide layout">
    <p:bg>
      <p:bgPr>
        <a:blipFill>
          <a:blip r:embed="rId2"/>
          <a:stretch>
            <a:fillRect/>
          </a:stretch>
        </a:blip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_Style slide layout">
  <p:cSld name="11_Style slide layout">
    <p:bg>
      <p:bgPr>
        <a:blipFill>
          <a:blip r:embed="rId2"/>
          <a:stretch>
            <a:fillRect/>
          </a:stretch>
        </a:blipFill>
        <a:effectLst/>
      </p:bgPr>
    </p:bg>
    <p:spTree>
      <p:nvGrpSpPr>
        <p:cNvPr id="1" name="Shape 219"/>
        <p:cNvGrpSpPr/>
        <p:nvPr/>
      </p:nvGrpSpPr>
      <p:grpSpPr>
        <a:xfrm>
          <a:off x="0" y="0"/>
          <a:ext cx="0" cy="0"/>
          <a:chOff x="0" y="0"/>
          <a:chExt cx="0" cy="0"/>
        </a:xfrm>
      </p:grpSpPr>
      <p:sp>
        <p:nvSpPr>
          <p:cNvPr id="220" name="Google Shape;220;p30"/>
          <p:cNvSpPr/>
          <p:nvPr/>
        </p:nvSpPr>
        <p:spPr>
          <a:xfrm>
            <a:off x="0" y="0"/>
            <a:ext cx="12192000" cy="6858000"/>
          </a:xfrm>
          <a:prstGeom prst="rect">
            <a:avLst/>
          </a:prstGeom>
          <a:solidFill>
            <a:schemeClr val="accent2">
              <a:alpha val="5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Style slide layout">
  <p:cSld name="2_Style slide layout">
    <p:bg>
      <p:bgPr>
        <a:solidFill>
          <a:schemeClr val="lt1"/>
        </a:solidFill>
        <a:effectLst/>
      </p:bgPr>
    </p:bg>
    <p:spTree>
      <p:nvGrpSpPr>
        <p:cNvPr id="1" name="Shape 22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Style slide layout">
  <p:cSld name="5_Style slide layout">
    <p:bg>
      <p:bgPr>
        <a:solidFill>
          <a:schemeClr val="lt1"/>
        </a:solidFill>
        <a:effectLst/>
      </p:bgPr>
    </p:bg>
    <p:spTree>
      <p:nvGrpSpPr>
        <p:cNvPr id="1" name="Shape 222"/>
        <p:cNvGrpSpPr/>
        <p:nvPr/>
      </p:nvGrpSpPr>
      <p:grpSpPr>
        <a:xfrm>
          <a:off x="0" y="0"/>
          <a:ext cx="0" cy="0"/>
          <a:chOff x="0" y="0"/>
          <a:chExt cx="0" cy="0"/>
        </a:xfrm>
      </p:grpSpPr>
      <p:sp>
        <p:nvSpPr>
          <p:cNvPr id="223" name="Google Shape;223;p32"/>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panose="020B0604020202020204"/>
              <a:buNone/>
              <a:defRPr sz="5400" b="0" i="0" u="none" strike="noStrike" cap="none">
                <a:solidFill>
                  <a:srgbClr val="262626"/>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224" name="Google Shape;224;p32"/>
          <p:cNvSpPr>
            <a:spLocks noGrp="1"/>
          </p:cNvSpPr>
          <p:nvPr>
            <p:ph type="pic" idx="2"/>
          </p:nvPr>
        </p:nvSpPr>
        <p:spPr>
          <a:xfrm>
            <a:off x="979714" y="2449524"/>
            <a:ext cx="1497874" cy="1958951"/>
          </a:xfrm>
          <a:prstGeom prst="rect">
            <a:avLst/>
          </a:prstGeom>
          <a:solidFill>
            <a:srgbClr val="F2F2F2"/>
          </a:solidFill>
          <a:ln>
            <a:noFill/>
          </a:ln>
        </p:spPr>
      </p:sp>
      <p:sp>
        <p:nvSpPr>
          <p:cNvPr id="225" name="Google Shape;225;p32"/>
          <p:cNvSpPr>
            <a:spLocks noGrp="1"/>
          </p:cNvSpPr>
          <p:nvPr>
            <p:ph type="pic" idx="3"/>
          </p:nvPr>
        </p:nvSpPr>
        <p:spPr>
          <a:xfrm>
            <a:off x="9714411" y="2449524"/>
            <a:ext cx="1497874" cy="1958951"/>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_Style slide layout">
  <p:cSld name="13_Style slide layout">
    <p:bg>
      <p:bgPr>
        <a:solidFill>
          <a:schemeClr val="lt1"/>
        </a:solidFill>
        <a:effectLst/>
      </p:bgPr>
    </p:bg>
    <p:spTree>
      <p:nvGrpSpPr>
        <p:cNvPr id="1" name="Shape 226"/>
        <p:cNvGrpSpPr/>
        <p:nvPr/>
      </p:nvGrpSpPr>
      <p:grpSpPr>
        <a:xfrm>
          <a:off x="0" y="0"/>
          <a:ext cx="0" cy="0"/>
          <a:chOff x="0" y="0"/>
          <a:chExt cx="0" cy="0"/>
        </a:xfrm>
      </p:grpSpPr>
      <p:sp>
        <p:nvSpPr>
          <p:cNvPr id="227" name="Google Shape;227;p33"/>
          <p:cNvSpPr>
            <a:spLocks noGrp="1"/>
          </p:cNvSpPr>
          <p:nvPr>
            <p:ph type="pic" idx="2"/>
          </p:nvPr>
        </p:nvSpPr>
        <p:spPr>
          <a:xfrm>
            <a:off x="4762500" y="-1"/>
            <a:ext cx="7429500" cy="6857999"/>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6_Style slide layout">
  <p:cSld name="16_Style slide layout">
    <p:bg>
      <p:bgPr>
        <a:solidFill>
          <a:schemeClr val="lt1"/>
        </a:solidFill>
        <a:effectLst/>
      </p:bgPr>
    </p:bg>
    <p:spTree>
      <p:nvGrpSpPr>
        <p:cNvPr id="1" name="Shape 228"/>
        <p:cNvGrpSpPr/>
        <p:nvPr/>
      </p:nvGrpSpPr>
      <p:grpSpPr>
        <a:xfrm>
          <a:off x="0" y="0"/>
          <a:ext cx="0" cy="0"/>
          <a:chOff x="0" y="0"/>
          <a:chExt cx="0" cy="0"/>
        </a:xfrm>
      </p:grpSpPr>
      <p:sp>
        <p:nvSpPr>
          <p:cNvPr id="229" name="Google Shape;229;p34"/>
          <p:cNvSpPr>
            <a:spLocks noGrp="1"/>
          </p:cNvSpPr>
          <p:nvPr>
            <p:ph type="pic" idx="2"/>
          </p:nvPr>
        </p:nvSpPr>
        <p:spPr>
          <a:xfrm>
            <a:off x="0" y="-1"/>
            <a:ext cx="12192000" cy="6857999"/>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_Style slide layout">
  <p:cSld name="14_Style slide layout">
    <p:bg>
      <p:bgPr>
        <a:solidFill>
          <a:schemeClr val="lt1"/>
        </a:solidFill>
        <a:effectLst/>
      </p:bgPr>
    </p:bg>
    <p:spTree>
      <p:nvGrpSpPr>
        <p:cNvPr id="1" name="Shape 230"/>
        <p:cNvGrpSpPr/>
        <p:nvPr/>
      </p:nvGrpSpPr>
      <p:grpSpPr>
        <a:xfrm>
          <a:off x="0" y="0"/>
          <a:ext cx="0" cy="0"/>
          <a:chOff x="0" y="0"/>
          <a:chExt cx="0" cy="0"/>
        </a:xfrm>
      </p:grpSpPr>
      <p:sp>
        <p:nvSpPr>
          <p:cNvPr id="231" name="Google Shape;231;p35"/>
          <p:cNvSpPr>
            <a:spLocks noGrp="1"/>
          </p:cNvSpPr>
          <p:nvPr>
            <p:ph type="pic" idx="2"/>
          </p:nvPr>
        </p:nvSpPr>
        <p:spPr>
          <a:xfrm>
            <a:off x="3342684" y="0"/>
            <a:ext cx="8499171" cy="6278992"/>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_Style slide layout">
  <p:cSld name="15_Style slide layout">
    <p:bg>
      <p:bgPr>
        <a:solidFill>
          <a:schemeClr val="lt1"/>
        </a:solidFill>
        <a:effectLst/>
      </p:bgPr>
    </p:bg>
    <p:spTree>
      <p:nvGrpSpPr>
        <p:cNvPr id="1" name="Shape 232"/>
        <p:cNvGrpSpPr/>
        <p:nvPr/>
      </p:nvGrpSpPr>
      <p:grpSpPr>
        <a:xfrm>
          <a:off x="0" y="0"/>
          <a:ext cx="0" cy="0"/>
          <a:chOff x="0" y="0"/>
          <a:chExt cx="0" cy="0"/>
        </a:xfrm>
      </p:grpSpPr>
      <p:sp>
        <p:nvSpPr>
          <p:cNvPr id="233" name="Google Shape;233;p36"/>
          <p:cNvSpPr>
            <a:spLocks noGrp="1"/>
          </p:cNvSpPr>
          <p:nvPr>
            <p:ph type="pic" idx="2"/>
          </p:nvPr>
        </p:nvSpPr>
        <p:spPr>
          <a:xfrm>
            <a:off x="5822950" y="831850"/>
            <a:ext cx="5308600" cy="5194300"/>
          </a:xfrm>
          <a:prstGeom prst="roundRect">
            <a:avLst>
              <a:gd name="adj" fmla="val 5377"/>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Style slide layout">
  <p:cSld name="12_Style slide layout">
    <p:bg>
      <p:bgPr>
        <a:solidFill>
          <a:schemeClr val="lt1"/>
        </a:solidFill>
        <a:effectLst/>
      </p:bgPr>
    </p:bg>
    <p:spTree>
      <p:nvGrpSpPr>
        <p:cNvPr id="1" name="Shape 234"/>
        <p:cNvGrpSpPr/>
        <p:nvPr/>
      </p:nvGrpSpPr>
      <p:grpSpPr>
        <a:xfrm>
          <a:off x="0" y="0"/>
          <a:ext cx="0" cy="0"/>
          <a:chOff x="0" y="0"/>
          <a:chExt cx="0" cy="0"/>
        </a:xfrm>
      </p:grpSpPr>
      <p:sp>
        <p:nvSpPr>
          <p:cNvPr id="235" name="Google Shape;235;p37"/>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panose="020B0604020202020204"/>
              <a:buNone/>
              <a:defRPr sz="5400" b="0" i="0" u="none" strike="noStrike" cap="none">
                <a:solidFill>
                  <a:srgbClr val="262626"/>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236" name="Google Shape;236;p37"/>
          <p:cNvSpPr/>
          <p:nvPr/>
        </p:nvSpPr>
        <p:spPr>
          <a:xfrm rot="-2697619">
            <a:off x="1888013" y="2649337"/>
            <a:ext cx="8436975" cy="8425297"/>
          </a:xfrm>
          <a:custGeom>
            <a:avLst/>
            <a:gdLst/>
            <a:ahLst/>
            <a:cxnLst/>
            <a:rect l="l" t="t" r="r" b="b"/>
            <a:pathLst>
              <a:path w="8436975" h="8425297" extrusionOk="0">
                <a:moveTo>
                  <a:pt x="8260241" y="176734"/>
                </a:moveTo>
                <a:cubicBezTo>
                  <a:pt x="8369436" y="285930"/>
                  <a:pt x="8436975" y="436782"/>
                  <a:pt x="8436975" y="603408"/>
                </a:cubicBezTo>
                <a:lnTo>
                  <a:pt x="8436975" y="8425297"/>
                </a:lnTo>
                <a:lnTo>
                  <a:pt x="0" y="0"/>
                </a:lnTo>
                <a:lnTo>
                  <a:pt x="7833567" y="0"/>
                </a:lnTo>
                <a:cubicBezTo>
                  <a:pt x="8000193" y="0"/>
                  <a:pt x="8151045" y="67539"/>
                  <a:pt x="8260241" y="1767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37" name="Google Shape;237;p37"/>
          <p:cNvSpPr>
            <a:spLocks noGrp="1"/>
          </p:cNvSpPr>
          <p:nvPr>
            <p:ph type="pic" idx="2"/>
          </p:nvPr>
        </p:nvSpPr>
        <p:spPr>
          <a:xfrm>
            <a:off x="295274" y="2681848"/>
            <a:ext cx="3172218" cy="3172218"/>
          </a:xfrm>
          <a:prstGeom prst="rect">
            <a:avLst/>
          </a:prstGeom>
          <a:solidFill>
            <a:srgbClr val="F2F2F2"/>
          </a:solidFill>
          <a:ln>
            <a:noFill/>
          </a:ln>
        </p:spPr>
      </p:sp>
      <p:sp>
        <p:nvSpPr>
          <p:cNvPr id="238" name="Google Shape;238;p37"/>
          <p:cNvSpPr>
            <a:spLocks noGrp="1"/>
          </p:cNvSpPr>
          <p:nvPr>
            <p:ph type="pic" idx="3"/>
          </p:nvPr>
        </p:nvSpPr>
        <p:spPr>
          <a:xfrm>
            <a:off x="2402582" y="4538773"/>
            <a:ext cx="3172218" cy="2323213"/>
          </a:xfrm>
          <a:prstGeom prst="rect">
            <a:avLst/>
          </a:prstGeom>
          <a:solidFill>
            <a:srgbClr val="F2F2F2"/>
          </a:solidFill>
          <a:ln>
            <a:noFill/>
          </a:ln>
        </p:spPr>
      </p:sp>
      <p:sp>
        <p:nvSpPr>
          <p:cNvPr id="239" name="Google Shape;239;p37"/>
          <p:cNvSpPr>
            <a:spLocks noGrp="1"/>
          </p:cNvSpPr>
          <p:nvPr>
            <p:ph type="pic" idx="4"/>
          </p:nvPr>
        </p:nvSpPr>
        <p:spPr>
          <a:xfrm>
            <a:off x="4509890" y="2681848"/>
            <a:ext cx="3172218" cy="3172218"/>
          </a:xfrm>
          <a:prstGeom prst="rect">
            <a:avLst/>
          </a:prstGeom>
          <a:solidFill>
            <a:srgbClr val="F2F2F2"/>
          </a:solidFill>
          <a:ln>
            <a:noFill/>
          </a:ln>
        </p:spPr>
      </p:sp>
      <p:sp>
        <p:nvSpPr>
          <p:cNvPr id="240" name="Google Shape;240;p37"/>
          <p:cNvSpPr>
            <a:spLocks noGrp="1"/>
          </p:cNvSpPr>
          <p:nvPr>
            <p:ph type="pic" idx="5"/>
          </p:nvPr>
        </p:nvSpPr>
        <p:spPr>
          <a:xfrm>
            <a:off x="6617198" y="4538773"/>
            <a:ext cx="3172218" cy="2323213"/>
          </a:xfrm>
          <a:prstGeom prst="rect">
            <a:avLst/>
          </a:prstGeom>
          <a:solidFill>
            <a:srgbClr val="F2F2F2"/>
          </a:solidFill>
          <a:ln>
            <a:noFill/>
          </a:ln>
        </p:spPr>
      </p:sp>
      <p:sp>
        <p:nvSpPr>
          <p:cNvPr id="241" name="Google Shape;241;p37"/>
          <p:cNvSpPr>
            <a:spLocks noGrp="1"/>
          </p:cNvSpPr>
          <p:nvPr>
            <p:ph type="pic" idx="6"/>
          </p:nvPr>
        </p:nvSpPr>
        <p:spPr>
          <a:xfrm>
            <a:off x="8724508" y="2681848"/>
            <a:ext cx="3172218" cy="3172218"/>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42"/>
        <p:cNvGrpSpPr/>
        <p:nvPr/>
      </p:nvGrpSpPr>
      <p:grpSpPr>
        <a:xfrm>
          <a:off x="0" y="0"/>
          <a:ext cx="0" cy="0"/>
          <a:chOff x="0" y="0"/>
          <a:chExt cx="0" cy="0"/>
        </a:xfrm>
      </p:grpSpPr>
      <p:sp>
        <p:nvSpPr>
          <p:cNvPr id="243" name="Google Shape;243;p38"/>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panose="020B0604020202020204"/>
              <a:buNone/>
              <a:defRPr sz="5400" b="0" i="0" u="none" strike="noStrike" cap="none">
                <a:solidFill>
                  <a:srgbClr val="262626"/>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stretch>
            <a:fillRect/>
          </a:stretch>
        </a:blipFill>
        <a:effectLst/>
      </p:bgPr>
    </p:bg>
    <p:spTree>
      <p:nvGrpSpPr>
        <p:cNvPr id="1" name="Shape 154"/>
        <p:cNvGrpSpPr/>
        <p:nvPr/>
      </p:nvGrpSpPr>
      <p:grpSpPr>
        <a:xfrm>
          <a:off x="0" y="0"/>
          <a:ext cx="0" cy="0"/>
          <a:chOff x="0" y="0"/>
          <a:chExt cx="0" cy="0"/>
        </a:xfrm>
      </p:grpSpPr>
      <p:sp>
        <p:nvSpPr>
          <p:cNvPr id="155" name="Google Shape;155;p24"/>
          <p:cNvSpPr/>
          <p:nvPr/>
        </p:nvSpPr>
        <p:spPr>
          <a:xfrm>
            <a:off x="7661765" y="3724940"/>
            <a:ext cx="4530235" cy="3166512"/>
          </a:xfrm>
          <a:custGeom>
            <a:avLst/>
            <a:gdLst/>
            <a:ahLst/>
            <a:cxnLst/>
            <a:rect l="l" t="t" r="r" b="b"/>
            <a:pathLst>
              <a:path w="4530235" h="3166512" extrusionOk="0">
                <a:moveTo>
                  <a:pt x="4530235" y="0"/>
                </a:moveTo>
                <a:lnTo>
                  <a:pt x="4530235" y="3166512"/>
                </a:lnTo>
                <a:lnTo>
                  <a:pt x="0" y="3166512"/>
                </a:lnTo>
                <a:lnTo>
                  <a:pt x="8629" y="3148262"/>
                </a:lnTo>
                <a:cubicBezTo>
                  <a:pt x="219065" y="2717837"/>
                  <a:pt x="543026" y="2202269"/>
                  <a:pt x="897444" y="2027274"/>
                </a:cubicBezTo>
                <a:cubicBezTo>
                  <a:pt x="1464514" y="1747283"/>
                  <a:pt x="2765231" y="2300177"/>
                  <a:pt x="3172812" y="2059172"/>
                </a:cubicBezTo>
                <a:cubicBezTo>
                  <a:pt x="3580393" y="1818167"/>
                  <a:pt x="3071803" y="926804"/>
                  <a:pt x="3342933" y="581246"/>
                </a:cubicBezTo>
                <a:cubicBezTo>
                  <a:pt x="3549457" y="318029"/>
                  <a:pt x="4135386" y="76402"/>
                  <a:pt x="4518022" y="2043"/>
                </a:cubicBezTo>
                <a:close/>
              </a:path>
            </a:pathLst>
          </a:custGeom>
          <a:solidFill>
            <a:schemeClr val="lt1">
              <a:alpha val="1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4"/>
          <p:cNvSpPr/>
          <p:nvPr/>
        </p:nvSpPr>
        <p:spPr>
          <a:xfrm>
            <a:off x="11133221" y="1925052"/>
            <a:ext cx="914400" cy="2679032"/>
          </a:xfrm>
          <a:prstGeom prst="roundRect">
            <a:avLst>
              <a:gd name="adj" fmla="val 50000"/>
            </a:avLst>
          </a:prstGeom>
          <a:gradFill>
            <a:gsLst>
              <a:gs pos="0">
                <a:srgbClr val="FEF0F7">
                  <a:alpha val="0"/>
                </a:srgbClr>
              </a:gs>
              <a:gs pos="33000">
                <a:srgbClr val="FEF0F7">
                  <a:alpha val="0"/>
                </a:srgbClr>
              </a:gs>
              <a:gs pos="100000">
                <a:srgbClr val="FFFFFF">
                  <a:alpha val="7176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4"/>
          <p:cNvSpPr/>
          <p:nvPr/>
        </p:nvSpPr>
        <p:spPr>
          <a:xfrm flipH="1">
            <a:off x="753871" y="1278455"/>
            <a:ext cx="369184" cy="2295608"/>
          </a:xfrm>
          <a:prstGeom prst="roundRect">
            <a:avLst>
              <a:gd name="adj" fmla="val 50000"/>
            </a:avLst>
          </a:prstGeom>
          <a:gradFill>
            <a:gsLst>
              <a:gs pos="0">
                <a:srgbClr val="FEF0F7">
                  <a:alpha val="0"/>
                </a:srgbClr>
              </a:gs>
              <a:gs pos="33000">
                <a:srgbClr val="FEF0F7">
                  <a:alpha val="0"/>
                </a:srgbClr>
              </a:gs>
              <a:gs pos="100000">
                <a:srgbClr val="FFFFFF">
                  <a:alpha val="71764"/>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pic>
        <p:nvPicPr>
          <p:cNvPr id="158" name="Google Shape;158;p24"/>
          <p:cNvPicPr preferRelativeResize="0"/>
          <p:nvPr/>
        </p:nvPicPr>
        <p:blipFill rotWithShape="1">
          <a:blip r:embed="rId3">
            <a:alphaModFix amt="27000"/>
          </a:blip>
          <a:srcRect/>
          <a:stretch>
            <a:fillRect/>
          </a:stretch>
        </p:blipFill>
        <p:spPr>
          <a:xfrm rot="-8493626">
            <a:off x="6819910" y="347246"/>
            <a:ext cx="4466221" cy="3948011"/>
          </a:xfrm>
          <a:prstGeom prst="rect">
            <a:avLst/>
          </a:prstGeom>
          <a:noFill/>
          <a:ln>
            <a:noFill/>
          </a:ln>
        </p:spPr>
      </p:pic>
      <p:grpSp>
        <p:nvGrpSpPr>
          <p:cNvPr id="159" name="Google Shape;159;p24"/>
          <p:cNvGrpSpPr/>
          <p:nvPr/>
        </p:nvGrpSpPr>
        <p:grpSpPr>
          <a:xfrm>
            <a:off x="160070" y="163202"/>
            <a:ext cx="2781298" cy="2281190"/>
            <a:chOff x="160070" y="163202"/>
            <a:chExt cx="2781298" cy="2281190"/>
          </a:xfrm>
        </p:grpSpPr>
        <p:sp>
          <p:nvSpPr>
            <p:cNvPr id="160" name="Google Shape;160;p24"/>
            <p:cNvSpPr/>
            <p:nvPr/>
          </p:nvSpPr>
          <p:spPr>
            <a:xfrm>
              <a:off x="160070" y="163845"/>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1" name="Google Shape;161;p24"/>
            <p:cNvSpPr/>
            <p:nvPr/>
          </p:nvSpPr>
          <p:spPr>
            <a:xfrm>
              <a:off x="491721" y="163202"/>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2" name="Google Shape;162;p24"/>
            <p:cNvSpPr/>
            <p:nvPr/>
          </p:nvSpPr>
          <p:spPr>
            <a:xfrm>
              <a:off x="821614" y="163202"/>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3" name="Google Shape;163;p24"/>
            <p:cNvSpPr/>
            <p:nvPr/>
          </p:nvSpPr>
          <p:spPr>
            <a:xfrm>
              <a:off x="1151509" y="163202"/>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4" name="Google Shape;164;p24"/>
            <p:cNvSpPr/>
            <p:nvPr/>
          </p:nvSpPr>
          <p:spPr>
            <a:xfrm>
              <a:off x="1481405" y="163202"/>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5" name="Google Shape;165;p24"/>
            <p:cNvSpPr/>
            <p:nvPr/>
          </p:nvSpPr>
          <p:spPr>
            <a:xfrm>
              <a:off x="1813055" y="163202"/>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4"/>
            <p:cNvSpPr/>
            <p:nvPr/>
          </p:nvSpPr>
          <p:spPr>
            <a:xfrm>
              <a:off x="2142951" y="163202"/>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7" name="Google Shape;167;p24"/>
            <p:cNvSpPr/>
            <p:nvPr/>
          </p:nvSpPr>
          <p:spPr>
            <a:xfrm>
              <a:off x="2472846" y="163202"/>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8" name="Google Shape;168;p24"/>
            <p:cNvSpPr/>
            <p:nvPr/>
          </p:nvSpPr>
          <p:spPr>
            <a:xfrm>
              <a:off x="2800987" y="163202"/>
              <a:ext cx="140381" cy="140381"/>
            </a:xfrm>
            <a:custGeom>
              <a:avLst/>
              <a:gdLst/>
              <a:ahLst/>
              <a:cxnLst/>
              <a:rect l="l" t="t" r="r" b="b"/>
              <a:pathLst>
                <a:path w="76200" h="76200" extrusionOk="0">
                  <a:moveTo>
                    <a:pt x="53340" y="11430"/>
                  </a:moveTo>
                  <a:lnTo>
                    <a:pt x="42862"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7628" y="6668"/>
                    <a:pt x="59055" y="6668"/>
                    <a:pt x="53340"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9" name="Google Shape;169;p24"/>
            <p:cNvSpPr/>
            <p:nvPr/>
          </p:nvSpPr>
          <p:spPr>
            <a:xfrm>
              <a:off x="161824" y="431681"/>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3343" y="31432"/>
                  </a:lnTo>
                  <a:cubicBezTo>
                    <a:pt x="79058" y="25718"/>
                    <a:pt x="79058" y="16193"/>
                    <a:pt x="73343" y="11430"/>
                  </a:cubicBezTo>
                  <a:cubicBezTo>
                    <a:pt x="67628"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0" name="Google Shape;170;p24"/>
            <p:cNvSpPr/>
            <p:nvPr/>
          </p:nvSpPr>
          <p:spPr>
            <a:xfrm>
              <a:off x="491721" y="431681"/>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1" name="Google Shape;171;p24"/>
            <p:cNvSpPr/>
            <p:nvPr/>
          </p:nvSpPr>
          <p:spPr>
            <a:xfrm>
              <a:off x="821614" y="431681"/>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2" name="Google Shape;172;p24"/>
            <p:cNvSpPr/>
            <p:nvPr/>
          </p:nvSpPr>
          <p:spPr>
            <a:xfrm>
              <a:off x="1151509" y="431681"/>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2" y="78105"/>
                    <a:pt x="67627" y="78105"/>
                    <a:pt x="72390" y="72390"/>
                  </a:cubicBezTo>
                  <a:cubicBezTo>
                    <a:pt x="78105" y="66675"/>
                    <a:pt x="78105" y="57150"/>
                    <a:pt x="72390" y="52387"/>
                  </a:cubicBezTo>
                  <a:lnTo>
                    <a:pt x="61913" y="41910"/>
                  </a:lnTo>
                  <a:lnTo>
                    <a:pt x="72390" y="31432"/>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3" name="Google Shape;173;p24"/>
            <p:cNvSpPr/>
            <p:nvPr/>
          </p:nvSpPr>
          <p:spPr>
            <a:xfrm>
              <a:off x="1481405" y="431681"/>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5715"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4" name="Google Shape;174;p24"/>
            <p:cNvSpPr/>
            <p:nvPr/>
          </p:nvSpPr>
          <p:spPr>
            <a:xfrm>
              <a:off x="1813055" y="431681"/>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6667"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7150"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5" name="Google Shape;175;p24"/>
            <p:cNvSpPr/>
            <p:nvPr/>
          </p:nvSpPr>
          <p:spPr>
            <a:xfrm>
              <a:off x="2142951" y="431681"/>
              <a:ext cx="140381" cy="140381"/>
            </a:xfrm>
            <a:custGeom>
              <a:avLst/>
              <a:gdLst/>
              <a:ahLst/>
              <a:cxnLst/>
              <a:rect l="l" t="t" r="r" b="b"/>
              <a:pathLst>
                <a:path w="76200" h="76200" extrusionOk="0">
                  <a:moveTo>
                    <a:pt x="52387"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7" y="72390"/>
                  </a:lnTo>
                  <a:cubicBezTo>
                    <a:pt x="58103" y="78105"/>
                    <a:pt x="67628" y="78105"/>
                    <a:pt x="72390" y="72390"/>
                  </a:cubicBezTo>
                  <a:cubicBezTo>
                    <a:pt x="78105" y="66675"/>
                    <a:pt x="78105" y="57150"/>
                    <a:pt x="72390" y="52387"/>
                  </a:cubicBezTo>
                  <a:lnTo>
                    <a:pt x="61912" y="41910"/>
                  </a:lnTo>
                  <a:lnTo>
                    <a:pt x="72390" y="31432"/>
                  </a:lnTo>
                  <a:cubicBezTo>
                    <a:pt x="78105" y="25718"/>
                    <a:pt x="78105" y="16193"/>
                    <a:pt x="72390" y="11430"/>
                  </a:cubicBezTo>
                  <a:cubicBezTo>
                    <a:pt x="66675" y="5715"/>
                    <a:pt x="58103" y="5715"/>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6" name="Google Shape;176;p24"/>
            <p:cNvSpPr/>
            <p:nvPr/>
          </p:nvSpPr>
          <p:spPr>
            <a:xfrm>
              <a:off x="2472846" y="431681"/>
              <a:ext cx="140381" cy="140381"/>
            </a:xfrm>
            <a:custGeom>
              <a:avLst/>
              <a:gdLst/>
              <a:ahLst/>
              <a:cxnLst/>
              <a:rect l="l" t="t" r="r" b="b"/>
              <a:pathLst>
                <a:path w="76200" h="76200" extrusionOk="0">
                  <a:moveTo>
                    <a:pt x="52387"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7" y="72390"/>
                  </a:lnTo>
                  <a:cubicBezTo>
                    <a:pt x="58103" y="78105"/>
                    <a:pt x="67628" y="78105"/>
                    <a:pt x="72390" y="72390"/>
                  </a:cubicBezTo>
                  <a:cubicBezTo>
                    <a:pt x="78105" y="66675"/>
                    <a:pt x="78105" y="57150"/>
                    <a:pt x="72390" y="52387"/>
                  </a:cubicBezTo>
                  <a:lnTo>
                    <a:pt x="61912" y="41910"/>
                  </a:lnTo>
                  <a:lnTo>
                    <a:pt x="72390" y="31432"/>
                  </a:lnTo>
                  <a:cubicBezTo>
                    <a:pt x="78105" y="25718"/>
                    <a:pt x="78105" y="16193"/>
                    <a:pt x="72390" y="11430"/>
                  </a:cubicBezTo>
                  <a:cubicBezTo>
                    <a:pt x="66675" y="5715"/>
                    <a:pt x="58103" y="5715"/>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7" name="Google Shape;177;p24"/>
            <p:cNvSpPr/>
            <p:nvPr/>
          </p:nvSpPr>
          <p:spPr>
            <a:xfrm>
              <a:off x="161824" y="69840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3" y="79058"/>
                    <a:pt x="67628" y="79058"/>
                    <a:pt x="73343" y="74295"/>
                  </a:cubicBezTo>
                  <a:cubicBezTo>
                    <a:pt x="79058" y="69533"/>
                    <a:pt x="79058" y="59055"/>
                    <a:pt x="73343" y="54293"/>
                  </a:cubicBezTo>
                  <a:lnTo>
                    <a:pt x="62865" y="43815"/>
                  </a:lnTo>
                  <a:lnTo>
                    <a:pt x="73343" y="32385"/>
                  </a:lnTo>
                  <a:cubicBezTo>
                    <a:pt x="79058" y="26670"/>
                    <a:pt x="79058" y="17145"/>
                    <a:pt x="73343" y="12383"/>
                  </a:cubicBezTo>
                  <a:cubicBezTo>
                    <a:pt x="67628" y="7620"/>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8" name="Google Shape;178;p24"/>
            <p:cNvSpPr/>
            <p:nvPr/>
          </p:nvSpPr>
          <p:spPr>
            <a:xfrm>
              <a:off x="491721" y="698403"/>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9" name="Google Shape;179;p24"/>
            <p:cNvSpPr/>
            <p:nvPr/>
          </p:nvSpPr>
          <p:spPr>
            <a:xfrm>
              <a:off x="821614" y="69840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0" name="Google Shape;180;p24"/>
            <p:cNvSpPr/>
            <p:nvPr/>
          </p:nvSpPr>
          <p:spPr>
            <a:xfrm>
              <a:off x="1151509" y="69840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2" y="78105"/>
                    <a:pt x="67627" y="78105"/>
                    <a:pt x="72390" y="72390"/>
                  </a:cubicBezTo>
                  <a:cubicBezTo>
                    <a:pt x="78105" y="66675"/>
                    <a:pt x="78105" y="57150"/>
                    <a:pt x="72390" y="52388"/>
                  </a:cubicBezTo>
                  <a:lnTo>
                    <a:pt x="61913" y="41910"/>
                  </a:lnTo>
                  <a:lnTo>
                    <a:pt x="72390" y="31433"/>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1" name="Google Shape;181;p24"/>
            <p:cNvSpPr/>
            <p:nvPr/>
          </p:nvSpPr>
          <p:spPr>
            <a:xfrm>
              <a:off x="1481405" y="69840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2" name="Google Shape;182;p24"/>
            <p:cNvSpPr/>
            <p:nvPr/>
          </p:nvSpPr>
          <p:spPr>
            <a:xfrm>
              <a:off x="1811302" y="698403"/>
              <a:ext cx="140381" cy="140381"/>
            </a:xfrm>
            <a:custGeom>
              <a:avLst/>
              <a:gdLst/>
              <a:ahLst/>
              <a:cxnLst/>
              <a:rect l="l" t="t" r="r" b="b"/>
              <a:pathLst>
                <a:path w="76200" h="76200" extrusionOk="0">
                  <a:moveTo>
                    <a:pt x="53340"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3340"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3" name="Google Shape;183;p24"/>
            <p:cNvSpPr/>
            <p:nvPr/>
          </p:nvSpPr>
          <p:spPr>
            <a:xfrm>
              <a:off x="2142951" y="698403"/>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5715"/>
                    <a:pt x="58103" y="5715"/>
                    <a:pt x="52387"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4" name="Google Shape;184;p24"/>
            <p:cNvSpPr/>
            <p:nvPr/>
          </p:nvSpPr>
          <p:spPr>
            <a:xfrm>
              <a:off x="161824" y="96688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3343" y="31433"/>
                  </a:lnTo>
                  <a:cubicBezTo>
                    <a:pt x="79058" y="25718"/>
                    <a:pt x="79058" y="16193"/>
                    <a:pt x="73343" y="11430"/>
                  </a:cubicBezTo>
                  <a:cubicBezTo>
                    <a:pt x="67628"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5" name="Google Shape;185;p24"/>
            <p:cNvSpPr/>
            <p:nvPr/>
          </p:nvSpPr>
          <p:spPr>
            <a:xfrm>
              <a:off x="491721" y="966883"/>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2"/>
                    <a:pt x="5715" y="67627"/>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6" name="Google Shape;186;p24"/>
            <p:cNvSpPr/>
            <p:nvPr/>
          </p:nvSpPr>
          <p:spPr>
            <a:xfrm>
              <a:off x="821614" y="96688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7" name="Google Shape;187;p24"/>
            <p:cNvSpPr/>
            <p:nvPr/>
          </p:nvSpPr>
          <p:spPr>
            <a:xfrm>
              <a:off x="1151509" y="96688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2" y="78105"/>
                    <a:pt x="67627" y="78105"/>
                    <a:pt x="72390" y="72390"/>
                  </a:cubicBezTo>
                  <a:cubicBezTo>
                    <a:pt x="78105" y="66675"/>
                    <a:pt x="78105" y="57150"/>
                    <a:pt x="72390" y="52388"/>
                  </a:cubicBezTo>
                  <a:lnTo>
                    <a:pt x="61913" y="41910"/>
                  </a:lnTo>
                  <a:lnTo>
                    <a:pt x="72390" y="31433"/>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8" name="Google Shape;188;p24"/>
            <p:cNvSpPr/>
            <p:nvPr/>
          </p:nvSpPr>
          <p:spPr>
            <a:xfrm>
              <a:off x="1481405" y="96688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2"/>
                    <a:pt x="5715" y="67627"/>
                    <a:pt x="11430" y="72390"/>
                  </a:cubicBezTo>
                  <a:cubicBezTo>
                    <a:pt x="17145" y="78105"/>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9" name="Google Shape;189;p24"/>
            <p:cNvSpPr/>
            <p:nvPr/>
          </p:nvSpPr>
          <p:spPr>
            <a:xfrm>
              <a:off x="1813055" y="966883"/>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2"/>
                    <a:pt x="5715" y="67627"/>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7150"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0" name="Google Shape;190;p24"/>
            <p:cNvSpPr/>
            <p:nvPr/>
          </p:nvSpPr>
          <p:spPr>
            <a:xfrm>
              <a:off x="161824" y="1233607"/>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3343" y="32385"/>
                  </a:lnTo>
                  <a:cubicBezTo>
                    <a:pt x="79058" y="26670"/>
                    <a:pt x="79058" y="17145"/>
                    <a:pt x="73343"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1" name="Google Shape;191;p24"/>
            <p:cNvSpPr/>
            <p:nvPr/>
          </p:nvSpPr>
          <p:spPr>
            <a:xfrm>
              <a:off x="491721" y="1233607"/>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2" name="Google Shape;192;p24"/>
            <p:cNvSpPr/>
            <p:nvPr/>
          </p:nvSpPr>
          <p:spPr>
            <a:xfrm>
              <a:off x="821614" y="1233607"/>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3" name="Google Shape;193;p24"/>
            <p:cNvSpPr/>
            <p:nvPr/>
          </p:nvSpPr>
          <p:spPr>
            <a:xfrm>
              <a:off x="1151509" y="1233607"/>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2" y="78105"/>
                    <a:pt x="67627" y="78105"/>
                    <a:pt x="72390" y="72390"/>
                  </a:cubicBezTo>
                  <a:cubicBezTo>
                    <a:pt x="78105" y="66675"/>
                    <a:pt x="78105" y="57150"/>
                    <a:pt x="72390" y="52387"/>
                  </a:cubicBezTo>
                  <a:lnTo>
                    <a:pt x="61913" y="41910"/>
                  </a:lnTo>
                  <a:lnTo>
                    <a:pt x="72390" y="31433"/>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4" name="Google Shape;194;p24"/>
            <p:cNvSpPr/>
            <p:nvPr/>
          </p:nvSpPr>
          <p:spPr>
            <a:xfrm>
              <a:off x="1481405" y="1233607"/>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5" name="Google Shape;195;p24"/>
            <p:cNvSpPr/>
            <p:nvPr/>
          </p:nvSpPr>
          <p:spPr>
            <a:xfrm>
              <a:off x="160070" y="1500330"/>
              <a:ext cx="140381" cy="140381"/>
            </a:xfrm>
            <a:custGeom>
              <a:avLst/>
              <a:gdLst/>
              <a:ahLst/>
              <a:cxnLst/>
              <a:rect l="l" t="t" r="r" b="b"/>
              <a:pathLst>
                <a:path w="76200" h="76200" extrusionOk="0">
                  <a:moveTo>
                    <a:pt x="53340" y="11430"/>
                  </a:moveTo>
                  <a:lnTo>
                    <a:pt x="42863" y="21907"/>
                  </a:lnTo>
                  <a:lnTo>
                    <a:pt x="32385" y="11430"/>
                  </a:lnTo>
                  <a:cubicBezTo>
                    <a:pt x="26670" y="5715"/>
                    <a:pt x="17145" y="5715"/>
                    <a:pt x="12383" y="11430"/>
                  </a:cubicBezTo>
                  <a:cubicBezTo>
                    <a:pt x="7620" y="17145"/>
                    <a:pt x="6668" y="26670"/>
                    <a:pt x="12383" y="31432"/>
                  </a:cubicBezTo>
                  <a:lnTo>
                    <a:pt x="22860" y="41910"/>
                  </a:lnTo>
                  <a:lnTo>
                    <a:pt x="11430" y="53340"/>
                  </a:lnTo>
                  <a:cubicBezTo>
                    <a:pt x="5715" y="59055"/>
                    <a:pt x="5715" y="68580"/>
                    <a:pt x="11430" y="73342"/>
                  </a:cubicBezTo>
                  <a:cubicBezTo>
                    <a:pt x="17145" y="79057"/>
                    <a:pt x="26670" y="79057"/>
                    <a:pt x="31433" y="73342"/>
                  </a:cubicBezTo>
                  <a:lnTo>
                    <a:pt x="41910" y="62865"/>
                  </a:lnTo>
                  <a:lnTo>
                    <a:pt x="52388" y="73342"/>
                  </a:lnTo>
                  <a:cubicBezTo>
                    <a:pt x="58103" y="79057"/>
                    <a:pt x="67628" y="79057"/>
                    <a:pt x="72390" y="73342"/>
                  </a:cubicBezTo>
                  <a:cubicBezTo>
                    <a:pt x="78105" y="67628"/>
                    <a:pt x="78105" y="58103"/>
                    <a:pt x="72390" y="53340"/>
                  </a:cubicBezTo>
                  <a:lnTo>
                    <a:pt x="61913" y="42863"/>
                  </a:lnTo>
                  <a:lnTo>
                    <a:pt x="74295" y="32385"/>
                  </a:lnTo>
                  <a:cubicBezTo>
                    <a:pt x="80010" y="26670"/>
                    <a:pt x="80010" y="17145"/>
                    <a:pt x="74295" y="12382"/>
                  </a:cubicBezTo>
                  <a:cubicBezTo>
                    <a:pt x="68580" y="7620"/>
                    <a:pt x="59055" y="6667"/>
                    <a:pt x="53340"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6" name="Google Shape;196;p24"/>
            <p:cNvSpPr/>
            <p:nvPr/>
          </p:nvSpPr>
          <p:spPr>
            <a:xfrm>
              <a:off x="491721" y="1500330"/>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3340"/>
                  </a:lnTo>
                  <a:cubicBezTo>
                    <a:pt x="5715" y="59055"/>
                    <a:pt x="5715" y="68580"/>
                    <a:pt x="11430" y="73342"/>
                  </a:cubicBezTo>
                  <a:cubicBezTo>
                    <a:pt x="17145" y="79057"/>
                    <a:pt x="26670" y="79057"/>
                    <a:pt x="31432" y="73342"/>
                  </a:cubicBezTo>
                  <a:lnTo>
                    <a:pt x="41910" y="62865"/>
                  </a:lnTo>
                  <a:lnTo>
                    <a:pt x="52388" y="73342"/>
                  </a:lnTo>
                  <a:cubicBezTo>
                    <a:pt x="58103" y="79057"/>
                    <a:pt x="67628" y="79057"/>
                    <a:pt x="72390" y="73342"/>
                  </a:cubicBezTo>
                  <a:cubicBezTo>
                    <a:pt x="78105" y="67628"/>
                    <a:pt x="78105" y="58103"/>
                    <a:pt x="72390" y="53340"/>
                  </a:cubicBezTo>
                  <a:lnTo>
                    <a:pt x="61913" y="42863"/>
                  </a:lnTo>
                  <a:lnTo>
                    <a:pt x="72390" y="32385"/>
                  </a:lnTo>
                  <a:cubicBezTo>
                    <a:pt x="78105" y="26670"/>
                    <a:pt x="78105" y="17145"/>
                    <a:pt x="72390" y="12382"/>
                  </a:cubicBezTo>
                  <a:cubicBezTo>
                    <a:pt x="66675" y="7620"/>
                    <a:pt x="58103" y="6667"/>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7" name="Google Shape;197;p24"/>
            <p:cNvSpPr/>
            <p:nvPr/>
          </p:nvSpPr>
          <p:spPr>
            <a:xfrm>
              <a:off x="821614" y="1500330"/>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3340"/>
                  </a:lnTo>
                  <a:cubicBezTo>
                    <a:pt x="5715" y="59055"/>
                    <a:pt x="5715" y="68580"/>
                    <a:pt x="11430" y="73342"/>
                  </a:cubicBezTo>
                  <a:cubicBezTo>
                    <a:pt x="17145" y="79057"/>
                    <a:pt x="26670" y="79057"/>
                    <a:pt x="31433" y="73342"/>
                  </a:cubicBezTo>
                  <a:lnTo>
                    <a:pt x="41910" y="62865"/>
                  </a:lnTo>
                  <a:lnTo>
                    <a:pt x="52388" y="73342"/>
                  </a:lnTo>
                  <a:cubicBezTo>
                    <a:pt x="58103" y="79057"/>
                    <a:pt x="67628" y="79057"/>
                    <a:pt x="72390" y="73342"/>
                  </a:cubicBezTo>
                  <a:cubicBezTo>
                    <a:pt x="78105" y="67628"/>
                    <a:pt x="78105" y="58103"/>
                    <a:pt x="72390" y="53340"/>
                  </a:cubicBezTo>
                  <a:lnTo>
                    <a:pt x="61913" y="42863"/>
                  </a:lnTo>
                  <a:lnTo>
                    <a:pt x="72390" y="32385"/>
                  </a:lnTo>
                  <a:cubicBezTo>
                    <a:pt x="78105" y="26670"/>
                    <a:pt x="78105" y="17145"/>
                    <a:pt x="72390" y="12382"/>
                  </a:cubicBezTo>
                  <a:cubicBezTo>
                    <a:pt x="67628" y="6667"/>
                    <a:pt x="58103" y="6667"/>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8" name="Google Shape;198;p24"/>
            <p:cNvSpPr/>
            <p:nvPr/>
          </p:nvSpPr>
          <p:spPr>
            <a:xfrm>
              <a:off x="1151509" y="1500330"/>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3340"/>
                  </a:lnTo>
                  <a:cubicBezTo>
                    <a:pt x="5715" y="59055"/>
                    <a:pt x="5715" y="68580"/>
                    <a:pt x="11430" y="73342"/>
                  </a:cubicBezTo>
                  <a:cubicBezTo>
                    <a:pt x="17145" y="79057"/>
                    <a:pt x="26670" y="79057"/>
                    <a:pt x="31433" y="73342"/>
                  </a:cubicBezTo>
                  <a:lnTo>
                    <a:pt x="41910" y="62865"/>
                  </a:lnTo>
                  <a:lnTo>
                    <a:pt x="52388" y="73342"/>
                  </a:lnTo>
                  <a:cubicBezTo>
                    <a:pt x="58102" y="79057"/>
                    <a:pt x="67627" y="79057"/>
                    <a:pt x="72390" y="73342"/>
                  </a:cubicBezTo>
                  <a:cubicBezTo>
                    <a:pt x="78105" y="67628"/>
                    <a:pt x="78105" y="58103"/>
                    <a:pt x="72390" y="53340"/>
                  </a:cubicBezTo>
                  <a:lnTo>
                    <a:pt x="61913" y="42863"/>
                  </a:lnTo>
                  <a:lnTo>
                    <a:pt x="72390" y="32385"/>
                  </a:lnTo>
                  <a:cubicBezTo>
                    <a:pt x="78105" y="26670"/>
                    <a:pt x="78105" y="17145"/>
                    <a:pt x="72390" y="12382"/>
                  </a:cubicBezTo>
                  <a:cubicBezTo>
                    <a:pt x="67627" y="6667"/>
                    <a:pt x="58102" y="6667"/>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9" name="Google Shape;199;p24"/>
            <p:cNvSpPr/>
            <p:nvPr/>
          </p:nvSpPr>
          <p:spPr>
            <a:xfrm>
              <a:off x="161824" y="1768810"/>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6193" y="79057"/>
                    <a:pt x="25718" y="79057"/>
                    <a:pt x="31433" y="73342"/>
                  </a:cubicBezTo>
                  <a:lnTo>
                    <a:pt x="41910" y="62865"/>
                  </a:lnTo>
                  <a:lnTo>
                    <a:pt x="52388" y="73342"/>
                  </a:lnTo>
                  <a:cubicBezTo>
                    <a:pt x="58103" y="79057"/>
                    <a:pt x="67628" y="79057"/>
                    <a:pt x="73343" y="73342"/>
                  </a:cubicBezTo>
                  <a:cubicBezTo>
                    <a:pt x="79058" y="67628"/>
                    <a:pt x="79058" y="58103"/>
                    <a:pt x="73343" y="53340"/>
                  </a:cubicBezTo>
                  <a:lnTo>
                    <a:pt x="62865" y="42862"/>
                  </a:lnTo>
                  <a:lnTo>
                    <a:pt x="73343" y="31432"/>
                  </a:lnTo>
                  <a:cubicBezTo>
                    <a:pt x="79058" y="25717"/>
                    <a:pt x="79058" y="16192"/>
                    <a:pt x="73343" y="11430"/>
                  </a:cubicBezTo>
                  <a:cubicBezTo>
                    <a:pt x="67628"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0" name="Google Shape;200;p24"/>
            <p:cNvSpPr/>
            <p:nvPr/>
          </p:nvSpPr>
          <p:spPr>
            <a:xfrm>
              <a:off x="491721" y="1768810"/>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1" name="Google Shape;201;p24"/>
            <p:cNvSpPr/>
            <p:nvPr/>
          </p:nvSpPr>
          <p:spPr>
            <a:xfrm>
              <a:off x="821614" y="1768810"/>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7628" y="5715"/>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2" name="Google Shape;202;p24"/>
            <p:cNvSpPr/>
            <p:nvPr/>
          </p:nvSpPr>
          <p:spPr>
            <a:xfrm>
              <a:off x="161824" y="2035532"/>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8"/>
                  </a:lnTo>
                  <a:cubicBezTo>
                    <a:pt x="5715" y="58103"/>
                    <a:pt x="5715" y="67628"/>
                    <a:pt x="11430" y="72390"/>
                  </a:cubicBezTo>
                  <a:cubicBezTo>
                    <a:pt x="17145" y="78105"/>
                    <a:pt x="26670" y="78105"/>
                    <a:pt x="31433" y="72390"/>
                  </a:cubicBezTo>
                  <a:lnTo>
                    <a:pt x="41910" y="61913"/>
                  </a:lnTo>
                  <a:lnTo>
                    <a:pt x="52388" y="72390"/>
                  </a:lnTo>
                  <a:cubicBezTo>
                    <a:pt x="58103" y="78105"/>
                    <a:pt x="67628" y="78105"/>
                    <a:pt x="72390" y="72390"/>
                  </a:cubicBezTo>
                  <a:cubicBezTo>
                    <a:pt x="78105" y="66675"/>
                    <a:pt x="78105" y="57150"/>
                    <a:pt x="72390" y="52388"/>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3" name="Google Shape;203;p24"/>
            <p:cNvSpPr/>
            <p:nvPr/>
          </p:nvSpPr>
          <p:spPr>
            <a:xfrm>
              <a:off x="491721" y="2035532"/>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8105" y="66675"/>
                    <a:pt x="78105" y="57150"/>
                    <a:pt x="72390" y="52388"/>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4" name="Google Shape;204;p24"/>
            <p:cNvSpPr/>
            <p:nvPr/>
          </p:nvSpPr>
          <p:spPr>
            <a:xfrm>
              <a:off x="161824" y="2304011"/>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205" name="Google Shape;205;p24"/>
          <p:cNvSpPr/>
          <p:nvPr/>
        </p:nvSpPr>
        <p:spPr>
          <a:xfrm rot="1642289">
            <a:off x="2007653" y="4109671"/>
            <a:ext cx="296040" cy="296040"/>
          </a:xfrm>
          <a:prstGeom prst="plus">
            <a:avLst>
              <a:gd name="adj" fmla="val 43777"/>
            </a:avLst>
          </a:prstGeom>
          <a:solidFill>
            <a:schemeClr val="l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06" name="Google Shape;206;p24"/>
          <p:cNvSpPr/>
          <p:nvPr/>
        </p:nvSpPr>
        <p:spPr>
          <a:xfrm rot="-9543087">
            <a:off x="4280712" y="5743587"/>
            <a:ext cx="251202" cy="216553"/>
          </a:xfrm>
          <a:prstGeom prst="triangle">
            <a:avLst>
              <a:gd name="adj" fmla="val 50000"/>
            </a:avLst>
          </a:prstGeom>
          <a:solidFill>
            <a:schemeClr val="l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07" name="Google Shape;207;p24"/>
          <p:cNvSpPr/>
          <p:nvPr/>
        </p:nvSpPr>
        <p:spPr>
          <a:xfrm rot="1642289">
            <a:off x="11121452" y="563704"/>
            <a:ext cx="296040" cy="296040"/>
          </a:xfrm>
          <a:prstGeom prst="plus">
            <a:avLst>
              <a:gd name="adj" fmla="val 43777"/>
            </a:avLst>
          </a:prstGeom>
          <a:solidFill>
            <a:schemeClr val="lt1">
              <a:alpha val="7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08" name="Google Shape;208;p24"/>
          <p:cNvSpPr/>
          <p:nvPr/>
        </p:nvSpPr>
        <p:spPr>
          <a:xfrm rot="-8783314">
            <a:off x="1728883" y="2171913"/>
            <a:ext cx="354855" cy="544957"/>
          </a:xfrm>
          <a:custGeom>
            <a:avLst/>
            <a:gdLst/>
            <a:ahLst/>
            <a:cxnLst/>
            <a:rect l="l" t="t" r="r" b="b"/>
            <a:pathLst>
              <a:path w="354855" h="544956" extrusionOk="0">
                <a:moveTo>
                  <a:pt x="345263" y="315279"/>
                </a:moveTo>
                <a:cubicBezTo>
                  <a:pt x="350333" y="188545"/>
                  <a:pt x="347798" y="88425"/>
                  <a:pt x="219796" y="31395"/>
                </a:cubicBezTo>
                <a:cubicBezTo>
                  <a:pt x="183044" y="14920"/>
                  <a:pt x="72785" y="-289"/>
                  <a:pt x="43636" y="17454"/>
                </a:cubicBezTo>
                <a:cubicBezTo>
                  <a:pt x="5616" y="38999"/>
                  <a:pt x="-12127" y="85891"/>
                  <a:pt x="52508" y="113772"/>
                </a:cubicBezTo>
                <a:cubicBezTo>
                  <a:pt x="209658" y="107435"/>
                  <a:pt x="247678" y="134050"/>
                  <a:pt x="248945" y="307675"/>
                </a:cubicBezTo>
                <a:cubicBezTo>
                  <a:pt x="248945" y="392587"/>
                  <a:pt x="245143" y="445816"/>
                  <a:pt x="240074" y="492707"/>
                </a:cubicBezTo>
                <a:cubicBezTo>
                  <a:pt x="237539" y="518054"/>
                  <a:pt x="248945" y="540866"/>
                  <a:pt x="274292" y="543401"/>
                </a:cubicBezTo>
                <a:lnTo>
                  <a:pt x="289500" y="544668"/>
                </a:lnTo>
                <a:cubicBezTo>
                  <a:pt x="314847" y="547203"/>
                  <a:pt x="337659" y="528193"/>
                  <a:pt x="338927" y="501579"/>
                </a:cubicBezTo>
                <a:lnTo>
                  <a:pt x="345263" y="315279"/>
                </a:lnTo>
                <a:close/>
              </a:path>
            </a:pathLst>
          </a:custGeom>
          <a:solidFill>
            <a:schemeClr val="lt1">
              <a:alpha val="6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9" name="Google Shape;209;p24"/>
          <p:cNvSpPr/>
          <p:nvPr/>
        </p:nvSpPr>
        <p:spPr>
          <a:xfrm rot="10800000">
            <a:off x="23712" y="0"/>
            <a:ext cx="7980947" cy="6634778"/>
          </a:xfrm>
          <a:custGeom>
            <a:avLst/>
            <a:gdLst/>
            <a:ahLst/>
            <a:cxnLst/>
            <a:rect l="l" t="t" r="r" b="b"/>
            <a:pathLst>
              <a:path w="4530235" h="3166512" extrusionOk="0">
                <a:moveTo>
                  <a:pt x="4530235" y="0"/>
                </a:moveTo>
                <a:lnTo>
                  <a:pt x="4530235" y="3166512"/>
                </a:lnTo>
                <a:lnTo>
                  <a:pt x="0" y="3166512"/>
                </a:lnTo>
                <a:lnTo>
                  <a:pt x="8629" y="3148262"/>
                </a:lnTo>
                <a:cubicBezTo>
                  <a:pt x="219065" y="2717837"/>
                  <a:pt x="543026" y="2202269"/>
                  <a:pt x="897444" y="2027274"/>
                </a:cubicBezTo>
                <a:cubicBezTo>
                  <a:pt x="1464514" y="1747283"/>
                  <a:pt x="2765231" y="2300177"/>
                  <a:pt x="3172812" y="2059172"/>
                </a:cubicBezTo>
                <a:cubicBezTo>
                  <a:pt x="3580393" y="1818167"/>
                  <a:pt x="3071803" y="926804"/>
                  <a:pt x="3342933" y="581246"/>
                </a:cubicBezTo>
                <a:cubicBezTo>
                  <a:pt x="3549457" y="318029"/>
                  <a:pt x="4135386" y="76402"/>
                  <a:pt x="4518022" y="2043"/>
                </a:cubicBezTo>
                <a:close/>
              </a:path>
            </a:pathLst>
          </a:custGeom>
          <a:solidFill>
            <a:schemeClr val="lt1">
              <a:alpha val="1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bg>
      <p:bgPr>
        <a:blipFill>
          <a:blip r:embed="rId2"/>
          <a:stretch>
            <a:fillRect/>
          </a:stretch>
        </a:blipFill>
        <a:effectLst/>
      </p:bgPr>
    </p:bg>
    <p:spTree>
      <p:nvGrpSpPr>
        <p:cNvPr id="1" name="Shape 245"/>
        <p:cNvGrpSpPr/>
        <p:nvPr/>
      </p:nvGrpSpPr>
      <p:grpSpPr>
        <a:xfrm>
          <a:off x="0" y="0"/>
          <a:ext cx="0" cy="0"/>
          <a:chOff x="0" y="0"/>
          <a:chExt cx="0" cy="0"/>
        </a:xfrm>
      </p:grpSpPr>
      <p:sp>
        <p:nvSpPr>
          <p:cNvPr id="246" name="Google Shape;246;p40"/>
          <p:cNvSpPr/>
          <p:nvPr/>
        </p:nvSpPr>
        <p:spPr>
          <a:xfrm>
            <a:off x="0" y="0"/>
            <a:ext cx="12192000" cy="6858000"/>
          </a:xfrm>
          <a:prstGeom prst="rect">
            <a:avLst/>
          </a:prstGeom>
          <a:gradFill>
            <a:gsLst>
              <a:gs pos="0">
                <a:srgbClr val="EF0074">
                  <a:alpha val="20000"/>
                </a:srgbClr>
              </a:gs>
              <a:gs pos="100000">
                <a:srgbClr val="2FD0BC">
                  <a:alpha val="20000"/>
                </a:srgbClr>
              </a:gs>
            </a:gsLst>
            <a:lin ang="81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40"/>
          <p:cNvGrpSpPr/>
          <p:nvPr/>
        </p:nvGrpSpPr>
        <p:grpSpPr>
          <a:xfrm>
            <a:off x="228934" y="208564"/>
            <a:ext cx="739114" cy="6440872"/>
            <a:chOff x="421439" y="107680"/>
            <a:chExt cx="739114" cy="6440872"/>
          </a:xfrm>
        </p:grpSpPr>
        <p:grpSp>
          <p:nvGrpSpPr>
            <p:cNvPr id="248" name="Google Shape;248;p40"/>
            <p:cNvGrpSpPr/>
            <p:nvPr/>
          </p:nvGrpSpPr>
          <p:grpSpPr>
            <a:xfrm rot="-5400000">
              <a:off x="-806454" y="1368607"/>
              <a:ext cx="3227934" cy="706080"/>
              <a:chOff x="1526131" y="3355119"/>
              <a:chExt cx="1693505" cy="370438"/>
            </a:xfrm>
          </p:grpSpPr>
          <p:sp>
            <p:nvSpPr>
              <p:cNvPr id="249" name="Google Shape;249;p40"/>
              <p:cNvSpPr/>
              <p:nvPr/>
            </p:nvSpPr>
            <p:spPr>
              <a:xfrm>
                <a:off x="3003006" y="3378949"/>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0" name="Google Shape;250;p40"/>
              <p:cNvSpPr/>
              <p:nvPr/>
            </p:nvSpPr>
            <p:spPr>
              <a:xfrm>
                <a:off x="2792875" y="3374616"/>
                <a:ext cx="216630" cy="346608"/>
              </a:xfrm>
              <a:custGeom>
                <a:avLst/>
                <a:gdLst/>
                <a:ahLst/>
                <a:cxnLst/>
                <a:rect l="l" t="t" r="r" b="b"/>
                <a:pathLst>
                  <a:path w="216630" h="346608" extrusionOk="0">
                    <a:moveTo>
                      <a:pt x="170596" y="330902"/>
                    </a:moveTo>
                    <a:cubicBezTo>
                      <a:pt x="159765" y="330902"/>
                      <a:pt x="148933" y="326570"/>
                      <a:pt x="142434" y="317905"/>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1" name="Google Shape;251;p40"/>
              <p:cNvSpPr/>
              <p:nvPr/>
            </p:nvSpPr>
            <p:spPr>
              <a:xfrm>
                <a:off x="2582744" y="3370284"/>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0093" y="328736"/>
                      <a:pt x="179261" y="333069"/>
                      <a:pt x="170596" y="333069"/>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2" name="Google Shape;252;p40"/>
              <p:cNvSpPr/>
              <p:nvPr/>
            </p:nvSpPr>
            <p:spPr>
              <a:xfrm>
                <a:off x="2370446" y="3368117"/>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0268"/>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3" name="Google Shape;253;p40"/>
              <p:cNvSpPr/>
              <p:nvPr/>
            </p:nvSpPr>
            <p:spPr>
              <a:xfrm>
                <a:off x="2158406" y="3363785"/>
                <a:ext cx="216630" cy="346608"/>
              </a:xfrm>
              <a:custGeom>
                <a:avLst/>
                <a:gdLst/>
                <a:ahLst/>
                <a:cxnLst/>
                <a:rect l="l" t="t" r="r" b="b"/>
                <a:pathLst>
                  <a:path w="216630" h="346608" extrusionOk="0">
                    <a:moveTo>
                      <a:pt x="172505" y="330902"/>
                    </a:moveTo>
                    <a:cubicBezTo>
                      <a:pt x="161674" y="330902"/>
                      <a:pt x="150842" y="326570"/>
                      <a:pt x="144343" y="317905"/>
                    </a:cubicBezTo>
                    <a:lnTo>
                      <a:pt x="27363" y="200924"/>
                    </a:lnTo>
                    <a:cubicBezTo>
                      <a:pt x="12199" y="183594"/>
                      <a:pt x="12199" y="157598"/>
                      <a:pt x="29529" y="142434"/>
                    </a:cubicBezTo>
                    <a:lnTo>
                      <a:pt x="148676" y="27620"/>
                    </a:lnTo>
                    <a:cubicBezTo>
                      <a:pt x="163840" y="12456"/>
                      <a:pt x="189836" y="12456"/>
                      <a:pt x="207166" y="27620"/>
                    </a:cubicBezTo>
                    <a:cubicBezTo>
                      <a:pt x="222330" y="42784"/>
                      <a:pt x="222330" y="68780"/>
                      <a:pt x="207166" y="86110"/>
                    </a:cubicBezTo>
                    <a:lnTo>
                      <a:pt x="118348" y="172762"/>
                    </a:lnTo>
                    <a:lnTo>
                      <a:pt x="205000" y="261581"/>
                    </a:lnTo>
                    <a:cubicBezTo>
                      <a:pt x="220164" y="276745"/>
                      <a:pt x="220164" y="302740"/>
                      <a:pt x="205000" y="320071"/>
                    </a:cubicBezTo>
                    <a:cubicBezTo>
                      <a:pt x="192002" y="328736"/>
                      <a:pt x="183337" y="330902"/>
                      <a:pt x="172505" y="330902"/>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4" name="Google Shape;254;p40"/>
              <p:cNvSpPr/>
              <p:nvPr/>
            </p:nvSpPr>
            <p:spPr>
              <a:xfrm>
                <a:off x="1948559" y="3361618"/>
                <a:ext cx="216630" cy="346608"/>
              </a:xfrm>
              <a:custGeom>
                <a:avLst/>
                <a:gdLst/>
                <a:ahLst/>
                <a:cxnLst/>
                <a:rect l="l" t="t" r="r" b="b"/>
                <a:pathLst>
                  <a:path w="216630" h="346608" extrusionOk="0">
                    <a:moveTo>
                      <a:pt x="172221" y="330902"/>
                    </a:moveTo>
                    <a:cubicBezTo>
                      <a:pt x="161389" y="330902"/>
                      <a:pt x="150558" y="326570"/>
                      <a:pt x="144059" y="317905"/>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0886" y="330902"/>
                      <a:pt x="172221" y="330902"/>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5" name="Google Shape;255;p40"/>
              <p:cNvSpPr/>
              <p:nvPr/>
            </p:nvSpPr>
            <p:spPr>
              <a:xfrm>
                <a:off x="1737887" y="3355119"/>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8736"/>
                      <a:pt x="181428" y="333069"/>
                      <a:pt x="170596" y="333069"/>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6" name="Google Shape;256;p40"/>
              <p:cNvSpPr/>
              <p:nvPr/>
            </p:nvSpPr>
            <p:spPr>
              <a:xfrm>
                <a:off x="1526131" y="3355119"/>
                <a:ext cx="216630" cy="324945"/>
              </a:xfrm>
              <a:custGeom>
                <a:avLst/>
                <a:gdLst/>
                <a:ahLst/>
                <a:cxnLst/>
                <a:rect l="l" t="t" r="r" b="b"/>
                <a:pathLst>
                  <a:path w="216630" h="324945" extrusionOk="0">
                    <a:moveTo>
                      <a:pt x="172221" y="328736"/>
                    </a:moveTo>
                    <a:cubicBezTo>
                      <a:pt x="161389" y="328736"/>
                      <a:pt x="150558" y="324403"/>
                      <a:pt x="144059" y="315738"/>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3052" y="328736"/>
                      <a:pt x="172221" y="328736"/>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57" name="Google Shape;257;p40"/>
            <p:cNvGrpSpPr/>
            <p:nvPr/>
          </p:nvGrpSpPr>
          <p:grpSpPr>
            <a:xfrm rot="-5400000">
              <a:off x="-839488" y="4581545"/>
              <a:ext cx="3227934" cy="706080"/>
              <a:chOff x="1526131" y="3355119"/>
              <a:chExt cx="1693505" cy="370438"/>
            </a:xfrm>
          </p:grpSpPr>
          <p:sp>
            <p:nvSpPr>
              <p:cNvPr id="258" name="Google Shape;258;p40"/>
              <p:cNvSpPr/>
              <p:nvPr/>
            </p:nvSpPr>
            <p:spPr>
              <a:xfrm>
                <a:off x="3003006" y="3378949"/>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9" name="Google Shape;259;p40"/>
              <p:cNvSpPr/>
              <p:nvPr/>
            </p:nvSpPr>
            <p:spPr>
              <a:xfrm>
                <a:off x="2792875" y="3374616"/>
                <a:ext cx="216630" cy="346608"/>
              </a:xfrm>
              <a:custGeom>
                <a:avLst/>
                <a:gdLst/>
                <a:ahLst/>
                <a:cxnLst/>
                <a:rect l="l" t="t" r="r" b="b"/>
                <a:pathLst>
                  <a:path w="216630" h="346608" extrusionOk="0">
                    <a:moveTo>
                      <a:pt x="170596" y="330902"/>
                    </a:moveTo>
                    <a:cubicBezTo>
                      <a:pt x="159765" y="330902"/>
                      <a:pt x="148933" y="326570"/>
                      <a:pt x="142434" y="317905"/>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0" name="Google Shape;260;p40"/>
              <p:cNvSpPr/>
              <p:nvPr/>
            </p:nvSpPr>
            <p:spPr>
              <a:xfrm>
                <a:off x="2582744" y="3370284"/>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0093" y="328736"/>
                      <a:pt x="179261" y="333069"/>
                      <a:pt x="170596" y="333069"/>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1" name="Google Shape;261;p40"/>
              <p:cNvSpPr/>
              <p:nvPr/>
            </p:nvSpPr>
            <p:spPr>
              <a:xfrm>
                <a:off x="2370446" y="3368117"/>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0268"/>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2" name="Google Shape;262;p40"/>
              <p:cNvSpPr/>
              <p:nvPr/>
            </p:nvSpPr>
            <p:spPr>
              <a:xfrm>
                <a:off x="2158406" y="3363785"/>
                <a:ext cx="216630" cy="346608"/>
              </a:xfrm>
              <a:custGeom>
                <a:avLst/>
                <a:gdLst/>
                <a:ahLst/>
                <a:cxnLst/>
                <a:rect l="l" t="t" r="r" b="b"/>
                <a:pathLst>
                  <a:path w="216630" h="346608" extrusionOk="0">
                    <a:moveTo>
                      <a:pt x="172505" y="330902"/>
                    </a:moveTo>
                    <a:cubicBezTo>
                      <a:pt x="161674" y="330902"/>
                      <a:pt x="150842" y="326570"/>
                      <a:pt x="144343" y="317905"/>
                    </a:cubicBezTo>
                    <a:lnTo>
                      <a:pt x="27363" y="200924"/>
                    </a:lnTo>
                    <a:cubicBezTo>
                      <a:pt x="12199" y="183594"/>
                      <a:pt x="12199" y="157598"/>
                      <a:pt x="29529" y="142434"/>
                    </a:cubicBezTo>
                    <a:lnTo>
                      <a:pt x="148676" y="27620"/>
                    </a:lnTo>
                    <a:cubicBezTo>
                      <a:pt x="163840" y="12456"/>
                      <a:pt x="189836" y="12456"/>
                      <a:pt x="207166" y="27620"/>
                    </a:cubicBezTo>
                    <a:cubicBezTo>
                      <a:pt x="222330" y="42784"/>
                      <a:pt x="222330" y="68780"/>
                      <a:pt x="207166" y="86110"/>
                    </a:cubicBezTo>
                    <a:lnTo>
                      <a:pt x="118348" y="172762"/>
                    </a:lnTo>
                    <a:lnTo>
                      <a:pt x="205000" y="261581"/>
                    </a:lnTo>
                    <a:cubicBezTo>
                      <a:pt x="220164" y="276745"/>
                      <a:pt x="220164" y="302740"/>
                      <a:pt x="205000" y="320071"/>
                    </a:cubicBezTo>
                    <a:cubicBezTo>
                      <a:pt x="192002" y="328736"/>
                      <a:pt x="183337" y="330902"/>
                      <a:pt x="172505" y="330902"/>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3" name="Google Shape;263;p40"/>
              <p:cNvSpPr/>
              <p:nvPr/>
            </p:nvSpPr>
            <p:spPr>
              <a:xfrm>
                <a:off x="1948559" y="3361618"/>
                <a:ext cx="216630" cy="346608"/>
              </a:xfrm>
              <a:custGeom>
                <a:avLst/>
                <a:gdLst/>
                <a:ahLst/>
                <a:cxnLst/>
                <a:rect l="l" t="t" r="r" b="b"/>
                <a:pathLst>
                  <a:path w="216630" h="346608" extrusionOk="0">
                    <a:moveTo>
                      <a:pt x="172221" y="330902"/>
                    </a:moveTo>
                    <a:cubicBezTo>
                      <a:pt x="161389" y="330902"/>
                      <a:pt x="150558" y="326570"/>
                      <a:pt x="144059" y="317905"/>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0886" y="330902"/>
                      <a:pt x="172221" y="330902"/>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4" name="Google Shape;264;p40"/>
              <p:cNvSpPr/>
              <p:nvPr/>
            </p:nvSpPr>
            <p:spPr>
              <a:xfrm>
                <a:off x="1737887" y="3355119"/>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8736"/>
                      <a:pt x="181428" y="333069"/>
                      <a:pt x="170596" y="333069"/>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5" name="Google Shape;265;p40"/>
              <p:cNvSpPr/>
              <p:nvPr/>
            </p:nvSpPr>
            <p:spPr>
              <a:xfrm>
                <a:off x="1526131" y="3355119"/>
                <a:ext cx="216630" cy="324945"/>
              </a:xfrm>
              <a:custGeom>
                <a:avLst/>
                <a:gdLst/>
                <a:ahLst/>
                <a:cxnLst/>
                <a:rect l="l" t="t" r="r" b="b"/>
                <a:pathLst>
                  <a:path w="216630" h="324945" extrusionOk="0">
                    <a:moveTo>
                      <a:pt x="172221" y="328736"/>
                    </a:moveTo>
                    <a:cubicBezTo>
                      <a:pt x="161389" y="328736"/>
                      <a:pt x="150558" y="324403"/>
                      <a:pt x="144059" y="315738"/>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3052" y="328736"/>
                      <a:pt x="172221" y="328736"/>
                    </a:cubicBezTo>
                    <a:close/>
                  </a:path>
                </a:pathLst>
              </a:custGeom>
              <a:solidFill>
                <a:srgbClr val="FFFFFF">
                  <a:alpha val="1372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7_Style slide layout">
  <p:cSld name="7_Style slide layout">
    <p:bg>
      <p:bgPr>
        <a:blipFill>
          <a:blip r:embed="rId2"/>
          <a:stretch>
            <a:fillRect/>
          </a:stretch>
        </a:blipFill>
        <a:effectLst/>
      </p:bgPr>
    </p:bg>
    <p:spTree>
      <p:nvGrpSpPr>
        <p:cNvPr id="1" name="Shape 21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tyle slide layout">
  <p:cSld name="4_Style slide layout">
    <p:bg>
      <p:bgPr>
        <a:blipFill>
          <a:blip r:embed="rId2"/>
          <a:stretch>
            <a:fillRect/>
          </a:stretch>
        </a:blipFill>
        <a:effectLst/>
      </p:bgPr>
    </p:bg>
    <p:spTree>
      <p:nvGrpSpPr>
        <p:cNvPr id="1" name="Shape 21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Style slide layout">
  <p:cSld name="3_Style slide layout">
    <p:bg>
      <p:bgPr>
        <a:blipFill>
          <a:blip r:embed="rId2"/>
          <a:stretch>
            <a:fillRect/>
          </a:stretch>
        </a:blipFill>
        <a:effectLst/>
      </p:bgPr>
    </p:bg>
    <p:spTree>
      <p:nvGrpSpPr>
        <p:cNvPr id="1" name="Shape 2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Style slide layout">
  <p:cSld name="1_Style slide layout">
    <p:bg>
      <p:bgPr>
        <a:blipFill>
          <a:blip r:embed="rId2"/>
          <a:stretch>
            <a:fillRect/>
          </a:stretch>
        </a:blipFill>
        <a:effectLst/>
      </p:bgPr>
    </p:bg>
    <p:spTree>
      <p:nvGrpSpPr>
        <p:cNvPr id="1" name="Shape 21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Style slide layout">
  <p:cSld name="6_Style slide layout">
    <p:bg>
      <p:bgPr>
        <a:blipFill>
          <a:blip r:embed="rId2"/>
          <a:stretch>
            <a:fillRect/>
          </a:stretch>
        </a:blipFill>
        <a:effectLst/>
      </p:bgPr>
    </p:bg>
    <p:spTree>
      <p:nvGrpSpPr>
        <p:cNvPr id="1" name="Shape 21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Style slide layout">
  <p:cSld name="8_Style slide layout">
    <p:bg>
      <p:bgPr>
        <a:blipFill>
          <a:blip r:embed="rId2"/>
          <a:stretch>
            <a:fillRect/>
          </a:stretch>
        </a:blipFill>
        <a:effectLst/>
      </p:bgPr>
    </p:bg>
    <p:spTree>
      <p:nvGrpSpPr>
        <p:cNvPr id="1" name="Shape 21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Style slide layout">
  <p:cSld name="9_Style slide layout">
    <p:bg>
      <p:bgPr>
        <a:blipFill>
          <a:blip r:embed="rId2"/>
          <a:stretch>
            <a:fillRect/>
          </a:stretch>
        </a:blipFill>
        <a:effectLst/>
      </p:bgPr>
    </p:bg>
    <p:spTree>
      <p:nvGrpSpPr>
        <p:cNvPr id="1" name="Shape 2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
          <p:cNvSpPr/>
          <p:nvPr/>
        </p:nvSpPr>
        <p:spPr>
          <a:xfrm rot="8155742">
            <a:off x="-282191" y="5739752"/>
            <a:ext cx="1910559" cy="983402"/>
          </a:xfrm>
          <a:custGeom>
            <a:avLst/>
            <a:gdLst/>
            <a:ahLst/>
            <a:cxnLst/>
            <a:rect l="l" t="t" r="r" b="b"/>
            <a:pathLst>
              <a:path w="1910559" h="983402" extrusionOk="0">
                <a:moveTo>
                  <a:pt x="283190" y="920633"/>
                </a:moveTo>
                <a:cubicBezTo>
                  <a:pt x="272645" y="907855"/>
                  <a:pt x="263904" y="893532"/>
                  <a:pt x="257358" y="878055"/>
                </a:cubicBezTo>
                <a:lnTo>
                  <a:pt x="243803" y="810919"/>
                </a:lnTo>
                <a:lnTo>
                  <a:pt x="257358" y="743781"/>
                </a:lnTo>
                <a:cubicBezTo>
                  <a:pt x="283542" y="681873"/>
                  <a:pt x="344841" y="638435"/>
                  <a:pt x="416286" y="638435"/>
                </a:cubicBezTo>
                <a:lnTo>
                  <a:pt x="539674" y="638435"/>
                </a:lnTo>
                <a:lnTo>
                  <a:pt x="551566" y="636034"/>
                </a:lnTo>
                <a:cubicBezTo>
                  <a:pt x="610101" y="611276"/>
                  <a:pt x="651172" y="553317"/>
                  <a:pt x="651172" y="485765"/>
                </a:cubicBezTo>
                <a:lnTo>
                  <a:pt x="651173" y="485764"/>
                </a:lnTo>
                <a:cubicBezTo>
                  <a:pt x="651173" y="435101"/>
                  <a:pt x="628070" y="389833"/>
                  <a:pt x="591825" y="359920"/>
                </a:cubicBezTo>
                <a:lnTo>
                  <a:pt x="567177" y="344965"/>
                </a:lnTo>
                <a:lnTo>
                  <a:pt x="172483" y="344965"/>
                </a:lnTo>
                <a:cubicBezTo>
                  <a:pt x="101038" y="344966"/>
                  <a:pt x="39739" y="301527"/>
                  <a:pt x="13555" y="239620"/>
                </a:cubicBezTo>
                <a:lnTo>
                  <a:pt x="0" y="172482"/>
                </a:lnTo>
                <a:lnTo>
                  <a:pt x="13555" y="105345"/>
                </a:lnTo>
                <a:cubicBezTo>
                  <a:pt x="39739" y="43438"/>
                  <a:pt x="101038" y="0"/>
                  <a:pt x="172483" y="0"/>
                </a:cubicBezTo>
                <a:lnTo>
                  <a:pt x="1398516" y="0"/>
                </a:lnTo>
                <a:lnTo>
                  <a:pt x="1910559" y="495702"/>
                </a:lnTo>
                <a:lnTo>
                  <a:pt x="1438424" y="983402"/>
                </a:lnTo>
                <a:lnTo>
                  <a:pt x="416286" y="983401"/>
                </a:lnTo>
                <a:cubicBezTo>
                  <a:pt x="362703" y="983401"/>
                  <a:pt x="314826" y="958967"/>
                  <a:pt x="283190" y="920633"/>
                </a:cubicBezTo>
                <a:close/>
              </a:path>
            </a:pathLst>
          </a:custGeom>
          <a:solidFill>
            <a:schemeClr val="lt1">
              <a:alpha val="2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71" name="Google Shape;271;p1"/>
          <p:cNvGrpSpPr/>
          <p:nvPr/>
        </p:nvGrpSpPr>
        <p:grpSpPr>
          <a:xfrm>
            <a:off x="790256" y="881349"/>
            <a:ext cx="10447993" cy="5575301"/>
            <a:chOff x="3087866" y="1545325"/>
            <a:chExt cx="6058930" cy="3732280"/>
          </a:xfrm>
        </p:grpSpPr>
        <p:sp>
          <p:nvSpPr>
            <p:cNvPr id="272" name="Google Shape;272;p1"/>
            <p:cNvSpPr/>
            <p:nvPr/>
          </p:nvSpPr>
          <p:spPr>
            <a:xfrm>
              <a:off x="3542415" y="1551947"/>
              <a:ext cx="5339566" cy="3725658"/>
            </a:xfrm>
            <a:custGeom>
              <a:avLst/>
              <a:gdLst/>
              <a:ahLst/>
              <a:cxnLst/>
              <a:rect l="l" t="t" r="r" b="b"/>
              <a:pathLst>
                <a:path w="4765500" h="3325105" extrusionOk="0">
                  <a:moveTo>
                    <a:pt x="850167" y="49140"/>
                  </a:moveTo>
                  <a:cubicBezTo>
                    <a:pt x="690003" y="44488"/>
                    <a:pt x="546987" y="68863"/>
                    <a:pt x="436572" y="141140"/>
                  </a:cubicBezTo>
                  <a:cubicBezTo>
                    <a:pt x="131470" y="341670"/>
                    <a:pt x="106865" y="1026920"/>
                    <a:pt x="78569" y="1345556"/>
                  </a:cubicBezTo>
                  <a:cubicBezTo>
                    <a:pt x="39201" y="1771222"/>
                    <a:pt x="125319" y="2489688"/>
                    <a:pt x="459947" y="2781258"/>
                  </a:cubicBezTo>
                  <a:cubicBezTo>
                    <a:pt x="841324" y="3112195"/>
                    <a:pt x="1247307" y="3322568"/>
                    <a:pt x="2010061" y="3240142"/>
                  </a:cubicBezTo>
                  <a:cubicBezTo>
                    <a:pt x="2926597" y="3140491"/>
                    <a:pt x="3455605" y="3414837"/>
                    <a:pt x="3855437" y="3174939"/>
                  </a:cubicBezTo>
                  <a:cubicBezTo>
                    <a:pt x="4261419" y="2931349"/>
                    <a:pt x="4346306" y="2168593"/>
                    <a:pt x="4538225" y="1744157"/>
                  </a:cubicBezTo>
                  <a:cubicBezTo>
                    <a:pt x="5255460" y="162054"/>
                    <a:pt x="3348573" y="436400"/>
                    <a:pt x="2337308" y="365046"/>
                  </a:cubicBezTo>
                  <a:cubicBezTo>
                    <a:pt x="1965465" y="338288"/>
                    <a:pt x="1330656" y="63096"/>
                    <a:pt x="850167" y="49140"/>
                  </a:cubicBezTo>
                  <a:close/>
                  <a:moveTo>
                    <a:pt x="803964" y="567"/>
                  </a:moveTo>
                  <a:cubicBezTo>
                    <a:pt x="1298940" y="14944"/>
                    <a:pt x="1952888" y="298432"/>
                    <a:pt x="2335941" y="325997"/>
                  </a:cubicBezTo>
                  <a:cubicBezTo>
                    <a:pt x="3377695" y="399503"/>
                    <a:pt x="5342073" y="116885"/>
                    <a:pt x="4603214" y="1746687"/>
                  </a:cubicBezTo>
                  <a:cubicBezTo>
                    <a:pt x="4405509" y="2183919"/>
                    <a:pt x="4318062" y="2969671"/>
                    <a:pt x="3899840" y="3220605"/>
                  </a:cubicBezTo>
                  <a:cubicBezTo>
                    <a:pt x="3487954" y="3467736"/>
                    <a:pt x="2942997" y="3185119"/>
                    <a:pt x="1998828" y="3287774"/>
                  </a:cubicBezTo>
                  <a:cubicBezTo>
                    <a:pt x="1213077" y="3372685"/>
                    <a:pt x="794854" y="3155970"/>
                    <a:pt x="401979" y="2815055"/>
                  </a:cubicBezTo>
                  <a:cubicBezTo>
                    <a:pt x="57262" y="2514695"/>
                    <a:pt x="-31452" y="1774568"/>
                    <a:pt x="9103" y="1336068"/>
                  </a:cubicBezTo>
                  <a:cubicBezTo>
                    <a:pt x="38252" y="1007826"/>
                    <a:pt x="63599" y="301917"/>
                    <a:pt x="377899" y="95341"/>
                  </a:cubicBezTo>
                  <a:cubicBezTo>
                    <a:pt x="491643" y="20885"/>
                    <a:pt x="638972" y="-4225"/>
                    <a:pt x="803964" y="567"/>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73" name="Google Shape;273;p1"/>
            <p:cNvSpPr/>
            <p:nvPr/>
          </p:nvSpPr>
          <p:spPr>
            <a:xfrm>
              <a:off x="3407876" y="1545325"/>
              <a:ext cx="5250513" cy="3613258"/>
            </a:xfrm>
            <a:custGeom>
              <a:avLst/>
              <a:gdLst/>
              <a:ahLst/>
              <a:cxnLst/>
              <a:rect l="l" t="t" r="r" b="b"/>
              <a:pathLst>
                <a:path w="4714507" h="3244394" extrusionOk="0">
                  <a:moveTo>
                    <a:pt x="2609967" y="3201250"/>
                  </a:moveTo>
                  <a:cubicBezTo>
                    <a:pt x="3177736" y="3272221"/>
                    <a:pt x="3595958" y="3234201"/>
                    <a:pt x="4026854" y="3094793"/>
                  </a:cubicBezTo>
                  <a:cubicBezTo>
                    <a:pt x="4215688" y="3033961"/>
                    <a:pt x="4388046" y="2866672"/>
                    <a:pt x="4502107" y="2689244"/>
                  </a:cubicBezTo>
                  <a:cubicBezTo>
                    <a:pt x="4583217" y="2563777"/>
                    <a:pt x="4604762" y="2314111"/>
                    <a:pt x="4632643" y="2164565"/>
                  </a:cubicBezTo>
                  <a:cubicBezTo>
                    <a:pt x="4663060" y="2001078"/>
                    <a:pt x="4689673" y="1812244"/>
                    <a:pt x="4706149" y="1646222"/>
                  </a:cubicBezTo>
                  <a:cubicBezTo>
                    <a:pt x="4734030" y="1367407"/>
                    <a:pt x="4644049" y="1098731"/>
                    <a:pt x="4678267" y="819916"/>
                  </a:cubicBezTo>
                  <a:cubicBezTo>
                    <a:pt x="4722624" y="453654"/>
                    <a:pt x="4797397" y="86125"/>
                    <a:pt x="4310739" y="21490"/>
                  </a:cubicBezTo>
                  <a:cubicBezTo>
                    <a:pt x="3914061" y="-31738"/>
                    <a:pt x="3526255" y="169769"/>
                    <a:pt x="3142250" y="231869"/>
                  </a:cubicBezTo>
                  <a:cubicBezTo>
                    <a:pt x="2639116" y="314246"/>
                    <a:pt x="2111902" y="255949"/>
                    <a:pt x="1607501" y="220463"/>
                  </a:cubicBezTo>
                  <a:cubicBezTo>
                    <a:pt x="1205753" y="192582"/>
                    <a:pt x="708956" y="124145"/>
                    <a:pt x="342694" y="334524"/>
                  </a:cubicBezTo>
                  <a:cubicBezTo>
                    <a:pt x="-152836" y="619676"/>
                    <a:pt x="1780" y="1158296"/>
                    <a:pt x="212158" y="1572716"/>
                  </a:cubicBezTo>
                  <a:cubicBezTo>
                    <a:pt x="355368" y="1855334"/>
                    <a:pt x="355368" y="2102465"/>
                    <a:pt x="436478" y="2397756"/>
                  </a:cubicBezTo>
                  <a:cubicBezTo>
                    <a:pt x="494775" y="2611936"/>
                    <a:pt x="593628" y="3018753"/>
                    <a:pt x="778660" y="3145487"/>
                  </a:cubicBezTo>
                  <a:cubicBezTo>
                    <a:pt x="995375" y="3295034"/>
                    <a:pt x="1319814" y="3196181"/>
                    <a:pt x="1563144" y="3170834"/>
                  </a:cubicBezTo>
                  <a:cubicBezTo>
                    <a:pt x="1912930" y="3135348"/>
                    <a:pt x="2257646" y="3156893"/>
                    <a:pt x="2609967" y="32012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74" name="Google Shape;274;p1"/>
            <p:cNvSpPr/>
            <p:nvPr/>
          </p:nvSpPr>
          <p:spPr>
            <a:xfrm rot="-593516">
              <a:off x="3118501" y="1964872"/>
              <a:ext cx="330198" cy="385231"/>
            </a:xfrm>
            <a:custGeom>
              <a:avLst/>
              <a:gdLst/>
              <a:ahLst/>
              <a:cxnLst/>
              <a:rect l="l" t="t" r="r" b="b"/>
              <a:pathLst>
                <a:path w="380202" h="443569" extrusionOk="0">
                  <a:moveTo>
                    <a:pt x="149012" y="378104"/>
                  </a:moveTo>
                  <a:cubicBezTo>
                    <a:pt x="189566" y="251370"/>
                    <a:pt x="235191" y="188003"/>
                    <a:pt x="325172" y="151250"/>
                  </a:cubicBezTo>
                  <a:cubicBezTo>
                    <a:pt x="355588" y="138577"/>
                    <a:pt x="374598" y="105626"/>
                    <a:pt x="369529" y="72675"/>
                  </a:cubicBezTo>
                  <a:lnTo>
                    <a:pt x="369529" y="72675"/>
                  </a:lnTo>
                  <a:cubicBezTo>
                    <a:pt x="361925" y="27050"/>
                    <a:pt x="313766" y="436"/>
                    <a:pt x="271944" y="18179"/>
                  </a:cubicBezTo>
                  <a:cubicBezTo>
                    <a:pt x="219983" y="40991"/>
                    <a:pt x="170556" y="76477"/>
                    <a:pt x="112259" y="138577"/>
                  </a:cubicBezTo>
                  <a:cubicBezTo>
                    <a:pt x="74238" y="177864"/>
                    <a:pt x="4535" y="314737"/>
                    <a:pt x="13406" y="361629"/>
                  </a:cubicBezTo>
                  <a:cubicBezTo>
                    <a:pt x="23545" y="416124"/>
                    <a:pt x="69169" y="459214"/>
                    <a:pt x="127467" y="408520"/>
                  </a:cubicBezTo>
                  <a:cubicBezTo>
                    <a:pt x="137606" y="402184"/>
                    <a:pt x="145210" y="390777"/>
                    <a:pt x="149012" y="378104"/>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75" name="Google Shape;275;p1"/>
            <p:cNvGrpSpPr/>
            <p:nvPr/>
          </p:nvGrpSpPr>
          <p:grpSpPr>
            <a:xfrm rot="392710">
              <a:off x="3915580" y="4531671"/>
              <a:ext cx="694528" cy="546061"/>
              <a:chOff x="3139062" y="4798549"/>
              <a:chExt cx="686534" cy="539775"/>
            </a:xfrm>
          </p:grpSpPr>
          <p:sp>
            <p:nvSpPr>
              <p:cNvPr id="276" name="Google Shape;276;p1"/>
              <p:cNvSpPr/>
              <p:nvPr/>
            </p:nvSpPr>
            <p:spPr>
              <a:xfrm>
                <a:off x="3139062" y="4831387"/>
                <a:ext cx="329509" cy="506937"/>
              </a:xfrm>
              <a:custGeom>
                <a:avLst/>
                <a:gdLst/>
                <a:ahLst/>
                <a:cxnLst/>
                <a:rect l="l" t="t" r="r" b="b"/>
                <a:pathLst>
                  <a:path w="329508" h="506936" extrusionOk="0">
                    <a:moveTo>
                      <a:pt x="194497" y="500115"/>
                    </a:moveTo>
                    <a:cubicBezTo>
                      <a:pt x="-81784" y="527996"/>
                      <a:pt x="-27288" y="37536"/>
                      <a:pt x="217309" y="9654"/>
                    </a:cubicBezTo>
                    <a:cubicBezTo>
                      <a:pt x="241388" y="7119"/>
                      <a:pt x="255329" y="37536"/>
                      <a:pt x="241388" y="57813"/>
                    </a:cubicBezTo>
                    <a:cubicBezTo>
                      <a:pt x="216041" y="92031"/>
                      <a:pt x="199566" y="130051"/>
                      <a:pt x="188160" y="170606"/>
                    </a:cubicBezTo>
                    <a:cubicBezTo>
                      <a:pt x="184358" y="188349"/>
                      <a:pt x="195764" y="204824"/>
                      <a:pt x="213507" y="207359"/>
                    </a:cubicBezTo>
                    <a:cubicBezTo>
                      <a:pt x="360518" y="226369"/>
                      <a:pt x="365588" y="483639"/>
                      <a:pt x="194497" y="500115"/>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77" name="Google Shape;277;p1"/>
              <p:cNvSpPr/>
              <p:nvPr/>
            </p:nvSpPr>
            <p:spPr>
              <a:xfrm>
                <a:off x="3508761" y="4798549"/>
                <a:ext cx="316835" cy="506937"/>
              </a:xfrm>
              <a:custGeom>
                <a:avLst/>
                <a:gdLst/>
                <a:ahLst/>
                <a:cxnLst/>
                <a:rect l="l" t="t" r="r" b="b"/>
                <a:pathLst>
                  <a:path w="316835" h="506936" extrusionOk="0">
                    <a:moveTo>
                      <a:pt x="184722" y="500002"/>
                    </a:moveTo>
                    <a:cubicBezTo>
                      <a:pt x="-59875" y="522814"/>
                      <a:pt x="-40864" y="20947"/>
                      <a:pt x="194861" y="9541"/>
                    </a:cubicBezTo>
                    <a:cubicBezTo>
                      <a:pt x="224010" y="8273"/>
                      <a:pt x="241753" y="41224"/>
                      <a:pt x="225277" y="65303"/>
                    </a:cubicBezTo>
                    <a:cubicBezTo>
                      <a:pt x="205000" y="95720"/>
                      <a:pt x="189792" y="127404"/>
                      <a:pt x="179653" y="162889"/>
                    </a:cubicBezTo>
                    <a:cubicBezTo>
                      <a:pt x="173316" y="183166"/>
                      <a:pt x="187257" y="204711"/>
                      <a:pt x="208802" y="208513"/>
                    </a:cubicBezTo>
                    <a:cubicBezTo>
                      <a:pt x="350744" y="232593"/>
                      <a:pt x="353279" y="484794"/>
                      <a:pt x="184722" y="500002"/>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78" name="Google Shape;278;p1"/>
            <p:cNvGrpSpPr/>
            <p:nvPr/>
          </p:nvGrpSpPr>
          <p:grpSpPr>
            <a:xfrm rot="-386217">
              <a:off x="8546146" y="4615828"/>
              <a:ext cx="571464" cy="552798"/>
              <a:chOff x="8046445" y="4592230"/>
              <a:chExt cx="513125" cy="496365"/>
            </a:xfrm>
          </p:grpSpPr>
          <p:sp>
            <p:nvSpPr>
              <p:cNvPr id="279" name="Google Shape;279;p1"/>
              <p:cNvSpPr/>
              <p:nvPr/>
            </p:nvSpPr>
            <p:spPr>
              <a:xfrm>
                <a:off x="8046445" y="4592230"/>
                <a:ext cx="296397" cy="296397"/>
              </a:xfrm>
              <a:custGeom>
                <a:avLst/>
                <a:gdLst/>
                <a:ahLst/>
                <a:cxnLst/>
                <a:rect l="l" t="t" r="r" b="b"/>
                <a:pathLst>
                  <a:path w="405549" h="405549" extrusionOk="0">
                    <a:moveTo>
                      <a:pt x="265027" y="58605"/>
                    </a:moveTo>
                    <a:cubicBezTo>
                      <a:pt x="210531" y="180270"/>
                      <a:pt x="158570" y="237300"/>
                      <a:pt x="64787" y="265181"/>
                    </a:cubicBezTo>
                    <a:cubicBezTo>
                      <a:pt x="33103" y="274053"/>
                      <a:pt x="10291" y="304469"/>
                      <a:pt x="12826" y="337420"/>
                    </a:cubicBezTo>
                    <a:lnTo>
                      <a:pt x="12826" y="337420"/>
                    </a:lnTo>
                    <a:cubicBezTo>
                      <a:pt x="15360" y="383044"/>
                      <a:pt x="59717" y="415995"/>
                      <a:pt x="104074" y="402054"/>
                    </a:cubicBezTo>
                    <a:cubicBezTo>
                      <a:pt x="157303" y="385579"/>
                      <a:pt x="210531" y="355163"/>
                      <a:pt x="275165" y="300667"/>
                    </a:cubicBezTo>
                    <a:cubicBezTo>
                      <a:pt x="316988" y="265181"/>
                      <a:pt x="401899" y="137180"/>
                      <a:pt x="398098" y="89021"/>
                    </a:cubicBezTo>
                    <a:cubicBezTo>
                      <a:pt x="394295" y="33258"/>
                      <a:pt x="353741" y="-13634"/>
                      <a:pt x="289106" y="29456"/>
                    </a:cubicBezTo>
                    <a:cubicBezTo>
                      <a:pt x="277700" y="35792"/>
                      <a:pt x="270096" y="45931"/>
                      <a:pt x="265027" y="58605"/>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80" name="Google Shape;280;p1"/>
              <p:cNvSpPr/>
              <p:nvPr/>
            </p:nvSpPr>
            <p:spPr>
              <a:xfrm>
                <a:off x="8110773" y="4639798"/>
                <a:ext cx="448797" cy="448797"/>
              </a:xfrm>
              <a:custGeom>
                <a:avLst/>
                <a:gdLst/>
                <a:ahLst/>
                <a:cxnLst/>
                <a:rect l="l" t="t" r="r" b="b"/>
                <a:pathLst>
                  <a:path w="405549" h="405549" extrusionOk="0">
                    <a:moveTo>
                      <a:pt x="265027" y="58605"/>
                    </a:moveTo>
                    <a:cubicBezTo>
                      <a:pt x="210531" y="180270"/>
                      <a:pt x="158570" y="237300"/>
                      <a:pt x="64787" y="265181"/>
                    </a:cubicBezTo>
                    <a:cubicBezTo>
                      <a:pt x="33103" y="274053"/>
                      <a:pt x="10291" y="304469"/>
                      <a:pt x="12826" y="337420"/>
                    </a:cubicBezTo>
                    <a:lnTo>
                      <a:pt x="12826" y="337420"/>
                    </a:lnTo>
                    <a:cubicBezTo>
                      <a:pt x="15360" y="383044"/>
                      <a:pt x="59717" y="415995"/>
                      <a:pt x="104074" y="402054"/>
                    </a:cubicBezTo>
                    <a:cubicBezTo>
                      <a:pt x="157303" y="385579"/>
                      <a:pt x="210531" y="355163"/>
                      <a:pt x="275165" y="300667"/>
                    </a:cubicBezTo>
                    <a:cubicBezTo>
                      <a:pt x="316988" y="265181"/>
                      <a:pt x="401899" y="137180"/>
                      <a:pt x="398098" y="89021"/>
                    </a:cubicBezTo>
                    <a:cubicBezTo>
                      <a:pt x="394295" y="33258"/>
                      <a:pt x="353741" y="-13634"/>
                      <a:pt x="289106" y="29456"/>
                    </a:cubicBezTo>
                    <a:cubicBezTo>
                      <a:pt x="277700" y="35792"/>
                      <a:pt x="270096" y="45931"/>
                      <a:pt x="265027" y="58605"/>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81" name="Google Shape;281;p1"/>
            <p:cNvGrpSpPr/>
            <p:nvPr/>
          </p:nvGrpSpPr>
          <p:grpSpPr>
            <a:xfrm>
              <a:off x="8061301" y="1605942"/>
              <a:ext cx="707681" cy="529352"/>
              <a:chOff x="8363922" y="1420976"/>
              <a:chExt cx="677719" cy="506940"/>
            </a:xfrm>
          </p:grpSpPr>
          <p:sp>
            <p:nvSpPr>
              <p:cNvPr id="282" name="Google Shape;282;p1"/>
              <p:cNvSpPr/>
              <p:nvPr/>
            </p:nvSpPr>
            <p:spPr>
              <a:xfrm>
                <a:off x="8724806" y="1420976"/>
                <a:ext cx="316835" cy="494263"/>
              </a:xfrm>
              <a:custGeom>
                <a:avLst/>
                <a:gdLst/>
                <a:ahLst/>
                <a:cxnLst/>
                <a:rect l="l" t="t" r="r" b="b"/>
                <a:pathLst>
                  <a:path w="316835" h="494263" extrusionOk="0">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83" name="Google Shape;283;p1"/>
              <p:cNvSpPr/>
              <p:nvPr/>
            </p:nvSpPr>
            <p:spPr>
              <a:xfrm>
                <a:off x="8363922" y="1420979"/>
                <a:ext cx="316835" cy="506937"/>
              </a:xfrm>
              <a:custGeom>
                <a:avLst/>
                <a:gdLst/>
                <a:ahLst/>
                <a:cxnLst/>
                <a:rect l="l" t="t" r="r" b="b"/>
                <a:pathLst>
                  <a:path w="316835" h="506936" extrusionOk="0">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sp>
        <p:nvSpPr>
          <p:cNvPr id="284" name="Google Shape;284;p1"/>
          <p:cNvSpPr txBox="1"/>
          <p:nvPr/>
        </p:nvSpPr>
        <p:spPr>
          <a:xfrm>
            <a:off x="1795958" y="1717900"/>
            <a:ext cx="8303171" cy="132343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000" b="1">
                <a:solidFill>
                  <a:schemeClr val="dk1"/>
                </a:solidFill>
                <a:latin typeface="Arial" panose="020B0604020202020204"/>
                <a:ea typeface="Arial" panose="020B0604020202020204"/>
                <a:cs typeface="Arial" panose="020B0604020202020204"/>
                <a:sym typeface="Arial" panose="020B0604020202020204"/>
              </a:rPr>
              <a:t>DDWD3723</a:t>
            </a:r>
            <a:endParaRPr sz="4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US" sz="4000" b="1">
                <a:solidFill>
                  <a:schemeClr val="dk1"/>
                </a:solidFill>
                <a:latin typeface="Arial" panose="020B0604020202020204"/>
                <a:ea typeface="Arial" panose="020B0604020202020204"/>
                <a:cs typeface="Arial" panose="020B0604020202020204"/>
                <a:sym typeface="Arial" panose="020B0604020202020204"/>
              </a:rPr>
              <a:t>SOFTWARE DEVELOPMENT</a:t>
            </a:r>
            <a:endParaRPr sz="4000" b="1">
              <a:solidFill>
                <a:schemeClr val="dk1"/>
              </a:solidFill>
              <a:latin typeface="Arial" panose="020B0604020202020204"/>
              <a:ea typeface="Arial" panose="020B0604020202020204"/>
              <a:cs typeface="Arial" panose="020B0604020202020204"/>
              <a:sym typeface="Arial" panose="020B0604020202020204"/>
            </a:endParaRPr>
          </a:p>
        </p:txBody>
      </p:sp>
      <p:sp>
        <p:nvSpPr>
          <p:cNvPr id="285" name="Google Shape;285;p1"/>
          <p:cNvSpPr txBox="1"/>
          <p:nvPr/>
        </p:nvSpPr>
        <p:spPr>
          <a:xfrm>
            <a:off x="1919025" y="3356642"/>
            <a:ext cx="8353949" cy="40006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000" b="1" dirty="0">
                <a:solidFill>
                  <a:schemeClr val="accent1"/>
                </a:solidFill>
                <a:highlight>
                  <a:srgbClr val="FFFF00"/>
                </a:highlight>
              </a:rPr>
              <a:t>GET HOTEL SYSTEM</a:t>
            </a:r>
            <a:endParaRPr sz="2000" b="1" dirty="0">
              <a:solidFill>
                <a:schemeClr val="accent1"/>
              </a:solidFill>
              <a:highlight>
                <a:srgbClr val="FFFF00"/>
              </a:highlight>
              <a:latin typeface="Arial" panose="020B0604020202020204"/>
              <a:ea typeface="Arial" panose="020B0604020202020204"/>
              <a:cs typeface="Arial" panose="020B0604020202020204"/>
              <a:sym typeface="Arial" panose="020B0604020202020204"/>
            </a:endParaRPr>
          </a:p>
        </p:txBody>
      </p:sp>
      <p:sp>
        <p:nvSpPr>
          <p:cNvPr id="286" name="Google Shape;286;p1"/>
          <p:cNvSpPr txBox="1"/>
          <p:nvPr/>
        </p:nvSpPr>
        <p:spPr>
          <a:xfrm>
            <a:off x="2290555" y="4499777"/>
            <a:ext cx="7774570" cy="153884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600" b="1" dirty="0">
                <a:solidFill>
                  <a:schemeClr val="dk1"/>
                </a:solidFill>
                <a:latin typeface="Arial" panose="020B0604020202020204"/>
                <a:ea typeface="Arial" panose="020B0604020202020204"/>
                <a:cs typeface="Arial" panose="020B0604020202020204"/>
                <a:sym typeface="Arial" panose="020B0604020202020204"/>
              </a:rPr>
              <a:t>Prepared by</a:t>
            </a:r>
            <a:endParaRPr dirty="0"/>
          </a:p>
          <a:p>
            <a:pPr marL="0" marR="0" lvl="0" indent="0" algn="ctr" rtl="0">
              <a:spcBef>
                <a:spcPts val="0"/>
              </a:spcBef>
              <a:spcAft>
                <a:spcPts val="0"/>
              </a:spcAft>
              <a:buNone/>
            </a:pPr>
            <a:r>
              <a:rPr lang="en-MY" sz="1600" dirty="0"/>
              <a:t>TAN JIN WAN</a:t>
            </a:r>
          </a:p>
          <a:p>
            <a:pPr marL="0" marR="0" lvl="0" indent="0" algn="ctr" rtl="0">
              <a:spcBef>
                <a:spcPts val="0"/>
              </a:spcBef>
              <a:spcAft>
                <a:spcPts val="0"/>
              </a:spcAft>
              <a:buNone/>
            </a:pPr>
            <a:r>
              <a:rPr lang="en-MY" sz="1600" dirty="0"/>
              <a:t>MUHAMMAD LUQMAN HAZIM BIN SULAIMAN</a:t>
            </a:r>
          </a:p>
          <a:p>
            <a:pPr marL="0" marR="0" lvl="0" indent="0" algn="ctr" rtl="0">
              <a:spcBef>
                <a:spcPts val="0"/>
              </a:spcBef>
              <a:spcAft>
                <a:spcPts val="0"/>
              </a:spcAft>
              <a:buNone/>
            </a:pPr>
            <a:r>
              <a:rPr lang="en-MY" sz="1600" dirty="0"/>
              <a:t>MUHAMMAD ANAZ AZZAMUDDIN BIN AZHAR</a:t>
            </a:r>
          </a:p>
          <a:p>
            <a:pPr marL="0" marR="0" lvl="0" indent="0" algn="ctr" rtl="0">
              <a:spcBef>
                <a:spcPts val="0"/>
              </a:spcBef>
              <a:spcAft>
                <a:spcPts val="0"/>
              </a:spcAft>
              <a:buNone/>
            </a:pPr>
            <a:r>
              <a:rPr lang="en-MY" sz="1600" dirty="0"/>
              <a:t>NABIL AIMAN BIN  ADNAN</a:t>
            </a:r>
          </a:p>
          <a:p>
            <a:pPr marL="0" marR="0" lvl="0" indent="0" algn="ctr" rtl="0">
              <a:spcBef>
                <a:spcPts val="0"/>
              </a:spcBef>
              <a:spcAft>
                <a:spcPts val="0"/>
              </a:spcAft>
              <a:buNone/>
            </a:pPr>
            <a:endParaRPr lang="en-MY" dirty="0"/>
          </a:p>
        </p:txBody>
      </p:sp>
      <p:sp>
        <p:nvSpPr>
          <p:cNvPr id="287" name="Google Shape;287;p1"/>
          <p:cNvSpPr txBox="1"/>
          <p:nvPr/>
        </p:nvSpPr>
        <p:spPr>
          <a:xfrm>
            <a:off x="2000865" y="4093927"/>
            <a:ext cx="8353949" cy="40011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000" b="1" dirty="0">
                <a:solidFill>
                  <a:schemeClr val="dk1"/>
                </a:solidFill>
                <a:latin typeface="Arial" panose="020B0604020202020204"/>
                <a:ea typeface="Arial" panose="020B0604020202020204"/>
                <a:cs typeface="Arial" panose="020B0604020202020204"/>
                <a:sym typeface="Arial" panose="020B0604020202020204"/>
              </a:rPr>
              <a:t>GROUP NAME :</a:t>
            </a:r>
            <a:endParaRPr sz="2000" b="1" dirty="0">
              <a:solidFill>
                <a:schemeClr val="accent1"/>
              </a:solidFill>
              <a:highlight>
                <a:srgbClr val="FFFF00"/>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0"/>
          <p:cNvSpPr txBox="1"/>
          <p:nvPr/>
        </p:nvSpPr>
        <p:spPr>
          <a:xfrm>
            <a:off x="623380" y="447851"/>
            <a:ext cx="6191673"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SWOT Analysis</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10"/>
          <p:cNvSpPr txBox="1"/>
          <p:nvPr/>
        </p:nvSpPr>
        <p:spPr>
          <a:xfrm>
            <a:off x="617584" y="1327895"/>
            <a:ext cx="616361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SWOT Analysis for the project.</a:t>
            </a:r>
          </a:p>
        </p:txBody>
      </p:sp>
      <p:sp>
        <p:nvSpPr>
          <p:cNvPr id="398" name="Google Shape;398;p10"/>
          <p:cNvSpPr/>
          <p:nvPr/>
        </p:nvSpPr>
        <p:spPr>
          <a:xfrm rot="-2700000">
            <a:off x="4523118" y="2691555"/>
            <a:ext cx="3145764" cy="3145764"/>
          </a:xfrm>
          <a:prstGeom prst="roundRect">
            <a:avLst>
              <a:gd name="adj" fmla="val 7240"/>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99" name="Google Shape;399;p10"/>
          <p:cNvGrpSpPr/>
          <p:nvPr/>
        </p:nvGrpSpPr>
        <p:grpSpPr>
          <a:xfrm>
            <a:off x="4523118" y="2691555"/>
            <a:ext cx="3145764" cy="3145764"/>
            <a:chOff x="3059832" y="2492896"/>
            <a:chExt cx="2886936" cy="2886936"/>
          </a:xfrm>
        </p:grpSpPr>
        <p:sp>
          <p:nvSpPr>
            <p:cNvPr id="400" name="Google Shape;400;p10"/>
            <p:cNvSpPr/>
            <p:nvPr/>
          </p:nvSpPr>
          <p:spPr>
            <a:xfrm>
              <a:off x="4572000" y="2492896"/>
              <a:ext cx="1374768" cy="1374768"/>
            </a:xfrm>
            <a:prstGeom prst="roundRect">
              <a:avLst>
                <a:gd name="adj" fmla="val 7849"/>
              </a:avLst>
            </a:prstGeom>
            <a:solidFill>
              <a:schemeClr val="lt1"/>
            </a:solid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401" name="Google Shape;401;p10"/>
            <p:cNvSpPr/>
            <p:nvPr/>
          </p:nvSpPr>
          <p:spPr>
            <a:xfrm>
              <a:off x="4572000" y="4005064"/>
              <a:ext cx="1374768" cy="1374768"/>
            </a:xfrm>
            <a:prstGeom prst="roundRect">
              <a:avLst>
                <a:gd name="adj" fmla="val 7849"/>
              </a:avLst>
            </a:prstGeom>
            <a:solidFill>
              <a:schemeClr val="lt1"/>
            </a:solid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10"/>
            <p:cNvSpPr/>
            <p:nvPr/>
          </p:nvSpPr>
          <p:spPr>
            <a:xfrm>
              <a:off x="3059832" y="2492896"/>
              <a:ext cx="1374768" cy="1374768"/>
            </a:xfrm>
            <a:prstGeom prst="roundRect">
              <a:avLst>
                <a:gd name="adj" fmla="val 7849"/>
              </a:avLst>
            </a:prstGeom>
            <a:solidFill>
              <a:schemeClr val="lt1"/>
            </a:solid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403" name="Google Shape;403;p10"/>
            <p:cNvSpPr/>
            <p:nvPr/>
          </p:nvSpPr>
          <p:spPr>
            <a:xfrm>
              <a:off x="3059832" y="4005064"/>
              <a:ext cx="1374768" cy="1374768"/>
            </a:xfrm>
            <a:prstGeom prst="roundRect">
              <a:avLst>
                <a:gd name="adj" fmla="val 7849"/>
              </a:avLst>
            </a:prstGeom>
            <a:solidFill>
              <a:schemeClr val="lt1"/>
            </a:solid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04" name="Google Shape;404;p10"/>
          <p:cNvSpPr txBox="1"/>
          <p:nvPr/>
        </p:nvSpPr>
        <p:spPr>
          <a:xfrm>
            <a:off x="4523119" y="3025071"/>
            <a:ext cx="1498023" cy="83099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5400" b="1">
                <a:solidFill>
                  <a:schemeClr val="accent2"/>
                </a:solidFill>
                <a:latin typeface="Arial" panose="020B0604020202020204"/>
                <a:ea typeface="Arial" panose="020B0604020202020204"/>
                <a:cs typeface="Arial" panose="020B0604020202020204"/>
                <a:sym typeface="Arial" panose="020B0604020202020204"/>
              </a:rPr>
              <a:t>S</a:t>
            </a:r>
            <a:endParaRPr sz="5400" b="1">
              <a:solidFill>
                <a:schemeClr val="accent2"/>
              </a:solidFill>
              <a:latin typeface="Arial" panose="020B0604020202020204"/>
              <a:ea typeface="Arial" panose="020B0604020202020204"/>
              <a:cs typeface="Arial" panose="020B0604020202020204"/>
              <a:sym typeface="Arial" panose="020B0604020202020204"/>
            </a:endParaRPr>
          </a:p>
        </p:txBody>
      </p:sp>
      <p:sp>
        <p:nvSpPr>
          <p:cNvPr id="405" name="Google Shape;405;p10"/>
          <p:cNvSpPr txBox="1"/>
          <p:nvPr/>
        </p:nvSpPr>
        <p:spPr>
          <a:xfrm>
            <a:off x="6163481" y="3025071"/>
            <a:ext cx="1498023" cy="83099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5400" b="1">
                <a:solidFill>
                  <a:schemeClr val="accent2"/>
                </a:solidFill>
                <a:latin typeface="Arial" panose="020B0604020202020204"/>
                <a:ea typeface="Arial" panose="020B0604020202020204"/>
                <a:cs typeface="Arial" panose="020B0604020202020204"/>
                <a:sym typeface="Arial" panose="020B0604020202020204"/>
              </a:rPr>
              <a:t>W</a:t>
            </a:r>
            <a:endParaRPr sz="5400" b="1">
              <a:solidFill>
                <a:schemeClr val="accent2"/>
              </a:solidFill>
              <a:latin typeface="Arial" panose="020B0604020202020204"/>
              <a:ea typeface="Arial" panose="020B0604020202020204"/>
              <a:cs typeface="Arial" panose="020B0604020202020204"/>
              <a:sym typeface="Arial" panose="020B0604020202020204"/>
            </a:endParaRPr>
          </a:p>
        </p:txBody>
      </p:sp>
      <p:sp>
        <p:nvSpPr>
          <p:cNvPr id="406" name="Google Shape;406;p10"/>
          <p:cNvSpPr txBox="1"/>
          <p:nvPr/>
        </p:nvSpPr>
        <p:spPr>
          <a:xfrm>
            <a:off x="4530328" y="4678943"/>
            <a:ext cx="1498023" cy="83099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5400" b="1">
                <a:solidFill>
                  <a:schemeClr val="accent2"/>
                </a:solidFill>
                <a:latin typeface="Arial" panose="020B0604020202020204"/>
                <a:ea typeface="Arial" panose="020B0604020202020204"/>
                <a:cs typeface="Arial" panose="020B0604020202020204"/>
                <a:sym typeface="Arial" panose="020B0604020202020204"/>
              </a:rPr>
              <a:t>T</a:t>
            </a:r>
            <a:endParaRPr sz="5400" b="1">
              <a:solidFill>
                <a:schemeClr val="accent2"/>
              </a:solidFill>
              <a:latin typeface="Arial" panose="020B0604020202020204"/>
              <a:ea typeface="Arial" panose="020B0604020202020204"/>
              <a:cs typeface="Arial" panose="020B0604020202020204"/>
              <a:sym typeface="Arial" panose="020B0604020202020204"/>
            </a:endParaRPr>
          </a:p>
        </p:txBody>
      </p:sp>
      <p:sp>
        <p:nvSpPr>
          <p:cNvPr id="407" name="Google Shape;407;p10"/>
          <p:cNvSpPr txBox="1"/>
          <p:nvPr/>
        </p:nvSpPr>
        <p:spPr>
          <a:xfrm>
            <a:off x="6170690" y="4678943"/>
            <a:ext cx="1498023" cy="83099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5400" b="1">
                <a:solidFill>
                  <a:schemeClr val="accent2"/>
                </a:solidFill>
                <a:latin typeface="Arial" panose="020B0604020202020204"/>
                <a:ea typeface="Arial" panose="020B0604020202020204"/>
                <a:cs typeface="Arial" panose="020B0604020202020204"/>
                <a:sym typeface="Arial" panose="020B0604020202020204"/>
              </a:rPr>
              <a:t>O</a:t>
            </a:r>
            <a:endParaRPr sz="5400" b="1">
              <a:solidFill>
                <a:schemeClr val="accent2"/>
              </a:solidFill>
              <a:latin typeface="Arial" panose="020B0604020202020204"/>
              <a:ea typeface="Arial" panose="020B0604020202020204"/>
              <a:cs typeface="Arial" panose="020B0604020202020204"/>
              <a:sym typeface="Arial" panose="020B0604020202020204"/>
            </a:endParaRPr>
          </a:p>
        </p:txBody>
      </p:sp>
      <p:grpSp>
        <p:nvGrpSpPr>
          <p:cNvPr id="408" name="Google Shape;408;p10"/>
          <p:cNvGrpSpPr/>
          <p:nvPr/>
        </p:nvGrpSpPr>
        <p:grpSpPr>
          <a:xfrm>
            <a:off x="8297284" y="2524347"/>
            <a:ext cx="2980057" cy="1315848"/>
            <a:chOff x="539552" y="2708920"/>
            <a:chExt cx="1872208" cy="1315848"/>
          </a:xfrm>
        </p:grpSpPr>
        <p:sp>
          <p:nvSpPr>
            <p:cNvPr id="409" name="Google Shape;409;p10"/>
            <p:cNvSpPr/>
            <p:nvPr/>
          </p:nvSpPr>
          <p:spPr>
            <a:xfrm>
              <a:off x="611560" y="2708920"/>
              <a:ext cx="1728192" cy="379785"/>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410" name="Google Shape;410;p10"/>
            <p:cNvSpPr txBox="1"/>
            <p:nvPr/>
          </p:nvSpPr>
          <p:spPr>
            <a:xfrm>
              <a:off x="539552" y="3193812"/>
              <a:ext cx="1872208" cy="830956"/>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lt1"/>
                </a:buClr>
                <a:buSzPts val="1200"/>
                <a:buFont typeface="Arial" panose="020B0604020202020204"/>
                <a:buChar char="•"/>
              </a:pPr>
              <a:r>
                <a:rPr lang="en-MY" sz="1200" dirty="0">
                  <a:solidFill>
                    <a:schemeClr val="lt1"/>
                  </a:solidFill>
                </a:rPr>
                <a:t>Still in the early stage of full developed application.</a:t>
              </a:r>
              <a:endParaRPr lang="en-MY" sz="1200" dirty="0"/>
            </a:p>
            <a:p>
              <a:pPr marL="171450" marR="0" lvl="0" indent="-171450" algn="l" rtl="0">
                <a:spcBef>
                  <a:spcPts val="0"/>
                </a:spcBef>
                <a:spcAft>
                  <a:spcPts val="0"/>
                </a:spcAft>
                <a:buClr>
                  <a:schemeClr val="lt1"/>
                </a:buClr>
                <a:buSzPts val="1200"/>
                <a:buFont typeface="Arial" panose="020B0604020202020204"/>
                <a:buChar char="•"/>
              </a:pPr>
              <a:r>
                <a:rPr lang="en-MY" sz="1200" dirty="0">
                  <a:solidFill>
                    <a:schemeClr val="lt1"/>
                  </a:solidFill>
                  <a:latin typeface="Arial" panose="020B0604020202020204"/>
                  <a:ea typeface="Arial" panose="020B0604020202020204"/>
                  <a:cs typeface="Arial" panose="020B0604020202020204"/>
                  <a:sym typeface="Arial" panose="020B0604020202020204"/>
                </a:rPr>
                <a:t>Lack of awareness and marketing to reach potential users.</a:t>
              </a:r>
            </a:p>
          </p:txBody>
        </p:sp>
        <p:sp>
          <p:nvSpPr>
            <p:cNvPr id="411" name="Google Shape;411;p10"/>
            <p:cNvSpPr txBox="1"/>
            <p:nvPr/>
          </p:nvSpPr>
          <p:spPr>
            <a:xfrm>
              <a:off x="665833" y="2744923"/>
              <a:ext cx="161964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3F3F3F"/>
                  </a:solidFill>
                  <a:latin typeface="Arial" panose="020B0604020202020204"/>
                  <a:ea typeface="Arial" panose="020B0604020202020204"/>
                  <a:cs typeface="Arial" panose="020B0604020202020204"/>
                  <a:sym typeface="Arial" panose="020B0604020202020204"/>
                </a:rPr>
                <a:t>Weakness</a:t>
              </a:r>
              <a:endParaRPr sz="1400" b="1">
                <a:solidFill>
                  <a:srgbClr val="3F3F3F"/>
                </a:solidFill>
                <a:latin typeface="Arial" panose="020B0604020202020204"/>
                <a:ea typeface="Arial" panose="020B0604020202020204"/>
                <a:cs typeface="Arial" panose="020B0604020202020204"/>
                <a:sym typeface="Arial" panose="020B0604020202020204"/>
              </a:endParaRPr>
            </a:p>
          </p:txBody>
        </p:sp>
      </p:grpSp>
      <p:grpSp>
        <p:nvGrpSpPr>
          <p:cNvPr id="412" name="Google Shape;412;p10"/>
          <p:cNvGrpSpPr/>
          <p:nvPr/>
        </p:nvGrpSpPr>
        <p:grpSpPr>
          <a:xfrm>
            <a:off x="8297284" y="4589727"/>
            <a:ext cx="2980057" cy="1128782"/>
            <a:chOff x="539552" y="2708920"/>
            <a:chExt cx="1872208" cy="1128782"/>
          </a:xfrm>
        </p:grpSpPr>
        <p:sp>
          <p:nvSpPr>
            <p:cNvPr id="413" name="Google Shape;413;p10"/>
            <p:cNvSpPr/>
            <p:nvPr/>
          </p:nvSpPr>
          <p:spPr>
            <a:xfrm>
              <a:off x="611560" y="2708920"/>
              <a:ext cx="1728192" cy="379785"/>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414" name="Google Shape;414;p10"/>
            <p:cNvSpPr txBox="1"/>
            <p:nvPr/>
          </p:nvSpPr>
          <p:spPr>
            <a:xfrm>
              <a:off x="539552" y="3193812"/>
              <a:ext cx="1872208" cy="64389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lt1"/>
                </a:buClr>
                <a:buSzPts val="1200"/>
                <a:buFont typeface="Arial" panose="020B0604020202020204"/>
                <a:buChar char="•"/>
              </a:pPr>
              <a:r>
                <a:rPr lang="en-US" sz="1200">
                  <a:solidFill>
                    <a:schemeClr val="lt1"/>
                  </a:solidFill>
                  <a:latin typeface="Arial" panose="020B0604020202020204"/>
                  <a:ea typeface="Arial" panose="020B0604020202020204"/>
                  <a:cs typeface="Arial" panose="020B0604020202020204"/>
                  <a:sym typeface="Arial" panose="020B0604020202020204"/>
                </a:rPr>
                <a:t>Partnerships with travel agencies</a:t>
              </a:r>
            </a:p>
            <a:p>
              <a:pPr marL="171450" marR="0" lvl="0" indent="-171450" algn="l" rtl="0">
                <a:spcBef>
                  <a:spcPts val="0"/>
                </a:spcBef>
                <a:spcAft>
                  <a:spcPts val="0"/>
                </a:spcAft>
                <a:buClr>
                  <a:schemeClr val="lt1"/>
                </a:buClr>
                <a:buSzPts val="1200"/>
                <a:buFont typeface="Arial" panose="020B0604020202020204"/>
                <a:buChar char="•"/>
              </a:pPr>
              <a:r>
                <a:rPr sz="1200">
                  <a:solidFill>
                    <a:schemeClr val="lt1"/>
                  </a:solidFill>
                  <a:latin typeface="Arial" panose="020B0604020202020204"/>
                  <a:ea typeface="Arial" panose="020B0604020202020204"/>
                  <a:cs typeface="Arial" panose="020B0604020202020204"/>
                  <a:sym typeface="Arial" panose="020B0604020202020204"/>
                </a:rPr>
                <a:t>Expanding the system to cover international markets</a:t>
              </a:r>
              <a:r>
                <a:rPr lang="en-US" sz="1200">
                  <a:solidFill>
                    <a:schemeClr val="lt1"/>
                  </a:solidFill>
                  <a:latin typeface="Arial" panose="020B0604020202020204"/>
                  <a:ea typeface="Arial" panose="020B0604020202020204"/>
                  <a:cs typeface="Arial" panose="020B0604020202020204"/>
                  <a:sym typeface="Arial" panose="020B0604020202020204"/>
                </a:rPr>
                <a:t>.</a:t>
              </a:r>
            </a:p>
          </p:txBody>
        </p:sp>
        <p:sp>
          <p:nvSpPr>
            <p:cNvPr id="415" name="Google Shape;415;p10"/>
            <p:cNvSpPr txBox="1"/>
            <p:nvPr/>
          </p:nvSpPr>
          <p:spPr>
            <a:xfrm>
              <a:off x="665833" y="2744923"/>
              <a:ext cx="161964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Arial" panose="020B0604020202020204"/>
                  <a:ea typeface="Arial" panose="020B0604020202020204"/>
                  <a:cs typeface="Arial" panose="020B0604020202020204"/>
                  <a:sym typeface="Arial" panose="020B0604020202020204"/>
                </a:rPr>
                <a:t>Opportunities</a:t>
              </a:r>
              <a:endParaRPr sz="1400" b="1">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416" name="Google Shape;416;p10"/>
          <p:cNvGrpSpPr/>
          <p:nvPr/>
        </p:nvGrpSpPr>
        <p:grpSpPr>
          <a:xfrm>
            <a:off x="891551" y="2521240"/>
            <a:ext cx="2980057" cy="1128782"/>
            <a:chOff x="539552" y="2708920"/>
            <a:chExt cx="1872208" cy="1128782"/>
          </a:xfrm>
        </p:grpSpPr>
        <p:sp>
          <p:nvSpPr>
            <p:cNvPr id="417" name="Google Shape;417;p10"/>
            <p:cNvSpPr/>
            <p:nvPr/>
          </p:nvSpPr>
          <p:spPr>
            <a:xfrm>
              <a:off x="611560" y="2708920"/>
              <a:ext cx="1728192" cy="379785"/>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418" name="Google Shape;418;p10"/>
            <p:cNvSpPr txBox="1"/>
            <p:nvPr/>
          </p:nvSpPr>
          <p:spPr>
            <a:xfrm>
              <a:off x="539552" y="3193812"/>
              <a:ext cx="1872208" cy="64389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lt1"/>
                </a:buClr>
                <a:buSzPts val="1200"/>
                <a:buFont typeface="Arial" panose="020B0604020202020204"/>
                <a:buChar char="•"/>
              </a:pPr>
              <a:r>
                <a:rPr lang="en-US" sz="1200" dirty="0">
                  <a:solidFill>
                    <a:schemeClr val="lt1"/>
                  </a:solidFill>
                </a:rPr>
                <a:t>One of the first if not the only system for the hotel.</a:t>
              </a:r>
              <a:endParaRPr dirty="0"/>
            </a:p>
            <a:p>
              <a:pPr marL="171450" marR="0" lvl="0" indent="-171450" algn="l" rtl="0">
                <a:spcBef>
                  <a:spcPts val="0"/>
                </a:spcBef>
                <a:spcAft>
                  <a:spcPts val="0"/>
                </a:spcAft>
                <a:buClr>
                  <a:schemeClr val="lt1"/>
                </a:buClr>
                <a:buSzPts val="1200"/>
                <a:buFont typeface="Arial" panose="020B0604020202020204"/>
                <a:buChar char="•"/>
              </a:pPr>
              <a:r>
                <a:rPr lang="en-US" sz="1200" dirty="0">
                  <a:solidFill>
                    <a:schemeClr val="lt1"/>
                  </a:solidFill>
                  <a:latin typeface="Arial" panose="020B0604020202020204"/>
                  <a:ea typeface="Arial" panose="020B0604020202020204"/>
                  <a:cs typeface="Arial" panose="020B0604020202020204"/>
                  <a:sym typeface="Arial" panose="020B0604020202020204"/>
                </a:rPr>
                <a:t>Have In-app purchase.</a:t>
              </a:r>
              <a:endParaRPr sz="12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419" name="Google Shape;419;p10"/>
            <p:cNvSpPr txBox="1"/>
            <p:nvPr/>
          </p:nvSpPr>
          <p:spPr>
            <a:xfrm>
              <a:off x="665833" y="2744923"/>
              <a:ext cx="161964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3F3F3F"/>
                  </a:solidFill>
                  <a:latin typeface="Arial" panose="020B0604020202020204"/>
                  <a:ea typeface="Arial" panose="020B0604020202020204"/>
                  <a:cs typeface="Arial" panose="020B0604020202020204"/>
                  <a:sym typeface="Arial" panose="020B0604020202020204"/>
                </a:rPr>
                <a:t>Strength</a:t>
              </a:r>
              <a:endParaRPr sz="1400" b="1">
                <a:solidFill>
                  <a:srgbClr val="3F3F3F"/>
                </a:solidFill>
                <a:latin typeface="Arial" panose="020B0604020202020204"/>
                <a:ea typeface="Arial" panose="020B0604020202020204"/>
                <a:cs typeface="Arial" panose="020B0604020202020204"/>
                <a:sym typeface="Arial" panose="020B0604020202020204"/>
              </a:endParaRPr>
            </a:p>
          </p:txBody>
        </p:sp>
      </p:grpSp>
      <p:grpSp>
        <p:nvGrpSpPr>
          <p:cNvPr id="420" name="Google Shape;420;p10"/>
          <p:cNvGrpSpPr/>
          <p:nvPr/>
        </p:nvGrpSpPr>
        <p:grpSpPr>
          <a:xfrm>
            <a:off x="891551" y="4586620"/>
            <a:ext cx="2980057" cy="1128782"/>
            <a:chOff x="539552" y="2708920"/>
            <a:chExt cx="1872208" cy="1128782"/>
          </a:xfrm>
        </p:grpSpPr>
        <p:sp>
          <p:nvSpPr>
            <p:cNvPr id="421" name="Google Shape;421;p10"/>
            <p:cNvSpPr/>
            <p:nvPr/>
          </p:nvSpPr>
          <p:spPr>
            <a:xfrm>
              <a:off x="611560" y="2708920"/>
              <a:ext cx="1728192" cy="379785"/>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422" name="Google Shape;422;p10"/>
            <p:cNvSpPr txBox="1"/>
            <p:nvPr/>
          </p:nvSpPr>
          <p:spPr>
            <a:xfrm>
              <a:off x="539552" y="3193812"/>
              <a:ext cx="1872208" cy="64389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lt1"/>
                </a:buClr>
                <a:buSzPts val="1200"/>
                <a:buFont typeface="Arial" panose="020B0604020202020204"/>
                <a:buChar char="•"/>
              </a:pPr>
              <a:r>
                <a:rPr lang="en-US" sz="1200" dirty="0">
                  <a:solidFill>
                    <a:schemeClr val="lt1"/>
                  </a:solidFill>
                  <a:latin typeface="Arial" panose="020B0604020202020204"/>
                  <a:ea typeface="Arial" panose="020B0604020202020204"/>
                  <a:cs typeface="Arial" panose="020B0604020202020204"/>
                  <a:sym typeface="Arial" panose="020B0604020202020204"/>
                </a:rPr>
                <a:t>Changes in regulations potentially affecting its operation.</a:t>
              </a:r>
            </a:p>
            <a:p>
              <a:pPr marL="171450" marR="0" lvl="0" indent="-171450" algn="l" rtl="0">
                <a:spcBef>
                  <a:spcPts val="0"/>
                </a:spcBef>
                <a:spcAft>
                  <a:spcPts val="0"/>
                </a:spcAft>
                <a:buClr>
                  <a:schemeClr val="lt1"/>
                </a:buClr>
                <a:buSzPts val="1200"/>
                <a:buFont typeface="Arial" panose="020B0604020202020204"/>
                <a:buChar char="•"/>
              </a:pPr>
              <a:r>
                <a:rPr sz="1200" dirty="0">
                  <a:solidFill>
                    <a:schemeClr val="lt1"/>
                  </a:solidFill>
                  <a:latin typeface="Arial" panose="020B0604020202020204"/>
                  <a:ea typeface="Arial" panose="020B0604020202020204"/>
                  <a:cs typeface="Arial" panose="020B0604020202020204"/>
                  <a:sym typeface="Arial" panose="020B0604020202020204"/>
                </a:rPr>
                <a:t>Economic </a:t>
              </a:r>
              <a:r>
                <a:rPr lang="en-US" sz="1200" dirty="0">
                  <a:solidFill>
                    <a:schemeClr val="lt1"/>
                  </a:solidFill>
                  <a:latin typeface="Arial" panose="020B0604020202020204"/>
                  <a:ea typeface="Arial" panose="020B0604020202020204"/>
                  <a:cs typeface="Arial" panose="020B0604020202020204"/>
                  <a:sym typeface="Arial" panose="020B0604020202020204"/>
                </a:rPr>
                <a:t>d</a:t>
              </a:r>
              <a:r>
                <a:rPr sz="1200" dirty="0">
                  <a:solidFill>
                    <a:schemeClr val="lt1"/>
                  </a:solidFill>
                  <a:latin typeface="Arial" panose="020B0604020202020204"/>
                  <a:ea typeface="Arial" panose="020B0604020202020204"/>
                  <a:cs typeface="Arial" panose="020B0604020202020204"/>
                  <a:sym typeface="Arial" panose="020B0604020202020204"/>
                </a:rPr>
                <a:t>ownturn</a:t>
              </a:r>
              <a:r>
                <a:rPr lang="en-US" sz="1200" dirty="0">
                  <a:solidFill>
                    <a:schemeClr val="lt1"/>
                  </a:solidFill>
                  <a:latin typeface="Arial" panose="020B0604020202020204"/>
                  <a:ea typeface="Arial" panose="020B0604020202020204"/>
                  <a:cs typeface="Arial" panose="020B0604020202020204"/>
                  <a:sym typeface="Arial" panose="020B0604020202020204"/>
                </a:rPr>
                <a:t>.</a:t>
              </a:r>
            </a:p>
          </p:txBody>
        </p:sp>
        <p:sp>
          <p:nvSpPr>
            <p:cNvPr id="423" name="Google Shape;423;p10"/>
            <p:cNvSpPr txBox="1"/>
            <p:nvPr/>
          </p:nvSpPr>
          <p:spPr>
            <a:xfrm>
              <a:off x="665833" y="2744923"/>
              <a:ext cx="161964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Arial" panose="020B0604020202020204"/>
                  <a:ea typeface="Arial" panose="020B0604020202020204"/>
                  <a:cs typeface="Arial" panose="020B0604020202020204"/>
                  <a:sym typeface="Arial" panose="020B0604020202020204"/>
                </a:rPr>
                <a:t>Threats</a:t>
              </a:r>
              <a:endParaRPr sz="1400" b="1">
                <a:solidFill>
                  <a:schemeClr val="dk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1"/>
          <p:cNvSpPr txBox="1"/>
          <p:nvPr/>
        </p:nvSpPr>
        <p:spPr>
          <a:xfrm>
            <a:off x="623380" y="447851"/>
            <a:ext cx="6191673"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Team Member</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11"/>
          <p:cNvSpPr txBox="1"/>
          <p:nvPr/>
        </p:nvSpPr>
        <p:spPr>
          <a:xfrm>
            <a:off x="617584" y="1327895"/>
            <a:ext cx="616361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Introduction to team member.</a:t>
            </a:r>
          </a:p>
        </p:txBody>
      </p:sp>
      <p:grpSp>
        <p:nvGrpSpPr>
          <p:cNvPr id="430" name="Google Shape;430;p11"/>
          <p:cNvGrpSpPr/>
          <p:nvPr/>
        </p:nvGrpSpPr>
        <p:grpSpPr>
          <a:xfrm>
            <a:off x="617584" y="2082387"/>
            <a:ext cx="9426961" cy="555918"/>
            <a:chOff x="2551706" y="4283314"/>
            <a:chExt cx="1509655" cy="555918"/>
          </a:xfrm>
        </p:grpSpPr>
        <p:sp>
          <p:nvSpPr>
            <p:cNvPr id="431" name="Google Shape;431;p11"/>
            <p:cNvSpPr txBox="1"/>
            <p:nvPr/>
          </p:nvSpPr>
          <p:spPr>
            <a:xfrm>
              <a:off x="2551706" y="4562233"/>
              <a:ext cx="150965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rial" panose="020B0604020202020204"/>
                  <a:ea typeface="Arial" panose="020B0604020202020204"/>
                  <a:cs typeface="Arial" panose="020B0604020202020204"/>
                  <a:sym typeface="Arial" panose="020B0604020202020204"/>
                </a:rPr>
                <a:t>PICTURE, ROLES &amp; IN PROPER ORGANIZATION CHART</a:t>
              </a:r>
              <a:endParaRPr sz="12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32" name="Google Shape;432;p11"/>
            <p:cNvSpPr txBox="1"/>
            <p:nvPr/>
          </p:nvSpPr>
          <p:spPr>
            <a:xfrm>
              <a:off x="2551706" y="4283314"/>
              <a:ext cx="149682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1400" b="1" dirty="0">
                  <a:solidFill>
                    <a:schemeClr val="dk1"/>
                  </a:solidFill>
                  <a:latin typeface="Arial" panose="020B0604020202020204"/>
                  <a:ea typeface="Arial" panose="020B0604020202020204"/>
                  <a:cs typeface="Arial" panose="020B0604020202020204"/>
                  <a:sym typeface="Arial" panose="020B0604020202020204"/>
                </a:rPr>
                <a:t>ORGANIZATION CHART</a:t>
              </a:r>
              <a:endParaRPr sz="1400" b="1" dirty="0">
                <a:solidFill>
                  <a:schemeClr val="dk1"/>
                </a:solidFill>
                <a:latin typeface="Arial" panose="020B0604020202020204"/>
                <a:ea typeface="Arial" panose="020B0604020202020204"/>
                <a:cs typeface="Arial" panose="020B0604020202020204"/>
                <a:sym typeface="Arial" panose="020B0604020202020204"/>
              </a:endParaRPr>
            </a:p>
          </p:txBody>
        </p:sp>
      </p:grpSp>
      <p:pic>
        <p:nvPicPr>
          <p:cNvPr id="2" name="Picture 1"/>
          <p:cNvPicPr>
            <a:picLocks noChangeAspect="1"/>
          </p:cNvPicPr>
          <p:nvPr/>
        </p:nvPicPr>
        <p:blipFill>
          <a:blip r:embed="rId3"/>
          <a:stretch>
            <a:fillRect/>
          </a:stretch>
        </p:blipFill>
        <p:spPr>
          <a:xfrm>
            <a:off x="764764" y="2872018"/>
            <a:ext cx="5331236" cy="36811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2"/>
          <p:cNvSpPr txBox="1"/>
          <p:nvPr/>
        </p:nvSpPr>
        <p:spPr>
          <a:xfrm>
            <a:off x="623380" y="447851"/>
            <a:ext cx="6191673"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Team Member</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438" name="Google Shape;438;p12"/>
          <p:cNvSpPr txBox="1"/>
          <p:nvPr/>
        </p:nvSpPr>
        <p:spPr>
          <a:xfrm>
            <a:off x="617584" y="1327895"/>
            <a:ext cx="616361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Introduction to team member.</a:t>
            </a:r>
          </a:p>
        </p:txBody>
      </p:sp>
      <p:grpSp>
        <p:nvGrpSpPr>
          <p:cNvPr id="439" name="Google Shape;439;p12"/>
          <p:cNvGrpSpPr/>
          <p:nvPr/>
        </p:nvGrpSpPr>
        <p:grpSpPr>
          <a:xfrm>
            <a:off x="617584" y="2136338"/>
            <a:ext cx="9426961" cy="553998"/>
            <a:chOff x="2551705" y="4283314"/>
            <a:chExt cx="1509655" cy="553998"/>
          </a:xfrm>
        </p:grpSpPr>
        <p:sp>
          <p:nvSpPr>
            <p:cNvPr id="440" name="Google Shape;440;p12"/>
            <p:cNvSpPr txBox="1"/>
            <p:nvPr/>
          </p:nvSpPr>
          <p:spPr>
            <a:xfrm>
              <a:off x="2551705" y="4560313"/>
              <a:ext cx="150965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rial" panose="020B0604020202020204"/>
                  <a:ea typeface="Arial" panose="020B0604020202020204"/>
                  <a:cs typeface="Arial" panose="020B0604020202020204"/>
                  <a:sym typeface="Arial" panose="020B0604020202020204"/>
                </a:rPr>
                <a:t>TABLE WITH DETAILS OF THE JOB</a:t>
              </a:r>
              <a:endParaRPr sz="12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41" name="Google Shape;441;p12"/>
            <p:cNvSpPr txBox="1"/>
            <p:nvPr/>
          </p:nvSpPr>
          <p:spPr>
            <a:xfrm>
              <a:off x="2551706" y="4283314"/>
              <a:ext cx="149682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Arial" panose="020B0604020202020204"/>
                  <a:ea typeface="Arial" panose="020B0604020202020204"/>
                  <a:cs typeface="Arial" panose="020B0604020202020204"/>
                  <a:sym typeface="Arial" panose="020B0604020202020204"/>
                </a:rPr>
                <a:t>TABLE OF ROLES AND RESPONSIBILITIES</a:t>
              </a:r>
              <a:endParaRPr sz="1400" b="1" dirty="0">
                <a:solidFill>
                  <a:schemeClr val="dk1"/>
                </a:solidFill>
                <a:latin typeface="Arial" panose="020B0604020202020204"/>
                <a:ea typeface="Arial" panose="020B0604020202020204"/>
                <a:cs typeface="Arial" panose="020B0604020202020204"/>
                <a:sym typeface="Arial" panose="020B0604020202020204"/>
              </a:endParaRPr>
            </a:p>
          </p:txBody>
        </p:sp>
      </p:grpSp>
      <p:graphicFrame>
        <p:nvGraphicFramePr>
          <p:cNvPr id="2" name="Table 1"/>
          <p:cNvGraphicFramePr>
            <a:graphicFrameLocks noGrp="1"/>
          </p:cNvGraphicFramePr>
          <p:nvPr/>
        </p:nvGraphicFramePr>
        <p:xfrm>
          <a:off x="617584" y="3209272"/>
          <a:ext cx="6913516" cy="2320835"/>
        </p:xfrm>
        <a:graphic>
          <a:graphicData uri="http://schemas.openxmlformats.org/drawingml/2006/table">
            <a:tbl>
              <a:tblPr firstRow="1" firstCol="1" bandRow="1">
                <a:tableStyleId>{1E5B4B80-50A0-4FFC-8893-FDDD0D130C69}</a:tableStyleId>
              </a:tblPr>
              <a:tblGrid>
                <a:gridCol w="424188">
                  <a:extLst>
                    <a:ext uri="{9D8B030D-6E8A-4147-A177-3AD203B41FA5}">
                      <a16:colId xmlns:a16="http://schemas.microsoft.com/office/drawing/2014/main" val="20000"/>
                    </a:ext>
                  </a:extLst>
                </a:gridCol>
                <a:gridCol w="1259912">
                  <a:extLst>
                    <a:ext uri="{9D8B030D-6E8A-4147-A177-3AD203B41FA5}">
                      <a16:colId xmlns:a16="http://schemas.microsoft.com/office/drawing/2014/main" val="20001"/>
                    </a:ext>
                  </a:extLst>
                </a:gridCol>
                <a:gridCol w="1477215">
                  <a:extLst>
                    <a:ext uri="{9D8B030D-6E8A-4147-A177-3AD203B41FA5}">
                      <a16:colId xmlns:a16="http://schemas.microsoft.com/office/drawing/2014/main" val="20002"/>
                    </a:ext>
                  </a:extLst>
                </a:gridCol>
                <a:gridCol w="3752201">
                  <a:extLst>
                    <a:ext uri="{9D8B030D-6E8A-4147-A177-3AD203B41FA5}">
                      <a16:colId xmlns:a16="http://schemas.microsoft.com/office/drawing/2014/main" val="20003"/>
                    </a:ext>
                  </a:extLst>
                </a:gridCol>
              </a:tblGrid>
              <a:tr h="464167">
                <a:tc>
                  <a:txBody>
                    <a:bodyPr/>
                    <a:lstStyle/>
                    <a:p>
                      <a:pPr marL="0" marR="0">
                        <a:lnSpc>
                          <a:spcPct val="115000"/>
                        </a:lnSpc>
                        <a:spcBef>
                          <a:spcPts val="0"/>
                        </a:spcBef>
                        <a:spcAft>
                          <a:spcPts val="0"/>
                        </a:spcAft>
                      </a:pPr>
                      <a:r>
                        <a:rPr lang="en-MY" sz="1200">
                          <a:effectLst/>
                        </a:rPr>
                        <a:t>No.</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Member Name</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dirty="0">
                          <a:effectLst/>
                        </a:rPr>
                        <a:t>Position</a:t>
                      </a:r>
                      <a:endParaRPr lang="en-MY" sz="1100" dirty="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Roles</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10000"/>
                  </a:ext>
                </a:extLst>
              </a:tr>
              <a:tr h="464167">
                <a:tc>
                  <a:txBody>
                    <a:bodyPr/>
                    <a:lstStyle/>
                    <a:p>
                      <a:pPr marL="0" marR="0">
                        <a:lnSpc>
                          <a:spcPct val="115000"/>
                        </a:lnSpc>
                        <a:spcBef>
                          <a:spcPts val="0"/>
                        </a:spcBef>
                        <a:spcAft>
                          <a:spcPts val="0"/>
                        </a:spcAft>
                      </a:pPr>
                      <a:r>
                        <a:rPr lang="en-MY" sz="1200">
                          <a:effectLst/>
                        </a:rPr>
                        <a:t>1.</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Anaz</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dirty="0">
                          <a:effectLst/>
                        </a:rPr>
                        <a:t>Project Leader</a:t>
                      </a:r>
                      <a:endParaRPr lang="en-MY" sz="1100" dirty="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Managing the project team</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10001"/>
                  </a:ext>
                </a:extLst>
              </a:tr>
              <a:tr h="464167">
                <a:tc>
                  <a:txBody>
                    <a:bodyPr/>
                    <a:lstStyle/>
                    <a:p>
                      <a:pPr marL="0" marR="0">
                        <a:lnSpc>
                          <a:spcPct val="115000"/>
                        </a:lnSpc>
                        <a:spcBef>
                          <a:spcPts val="0"/>
                        </a:spcBef>
                        <a:spcAft>
                          <a:spcPts val="0"/>
                        </a:spcAft>
                      </a:pPr>
                      <a:r>
                        <a:rPr lang="en-MY" sz="1200">
                          <a:effectLst/>
                        </a:rPr>
                        <a:t>2.</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Nabil</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Document Maker</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Ensure all documentation is up-to-date</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10002"/>
                  </a:ext>
                </a:extLst>
              </a:tr>
              <a:tr h="464167">
                <a:tc>
                  <a:txBody>
                    <a:bodyPr/>
                    <a:lstStyle/>
                    <a:p>
                      <a:pPr marL="0" marR="0">
                        <a:lnSpc>
                          <a:spcPct val="115000"/>
                        </a:lnSpc>
                        <a:spcBef>
                          <a:spcPts val="0"/>
                        </a:spcBef>
                        <a:spcAft>
                          <a:spcPts val="0"/>
                        </a:spcAft>
                      </a:pPr>
                      <a:r>
                        <a:rPr lang="en-MY" sz="1200">
                          <a:effectLst/>
                        </a:rPr>
                        <a:t>3.</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James Tan</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Document Maker</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Ensure all documentation is up-to-date</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10003"/>
                  </a:ext>
                </a:extLst>
              </a:tr>
              <a:tr h="464167">
                <a:tc>
                  <a:txBody>
                    <a:bodyPr/>
                    <a:lstStyle/>
                    <a:p>
                      <a:pPr marL="0" marR="0">
                        <a:lnSpc>
                          <a:spcPct val="115000"/>
                        </a:lnSpc>
                        <a:spcBef>
                          <a:spcPts val="0"/>
                        </a:spcBef>
                        <a:spcAft>
                          <a:spcPts val="0"/>
                        </a:spcAft>
                      </a:pPr>
                      <a:r>
                        <a:rPr lang="en-MY" sz="1200">
                          <a:effectLst/>
                        </a:rPr>
                        <a:t>4.</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Luqman</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a:effectLst/>
                        </a:rPr>
                        <a:t>Programmer</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marL="0" marR="0">
                        <a:lnSpc>
                          <a:spcPct val="115000"/>
                        </a:lnSpc>
                        <a:spcBef>
                          <a:spcPts val="0"/>
                        </a:spcBef>
                        <a:spcAft>
                          <a:spcPts val="0"/>
                        </a:spcAft>
                      </a:pPr>
                      <a:r>
                        <a:rPr lang="en-MY" sz="1200" dirty="0">
                          <a:effectLst/>
                        </a:rPr>
                        <a:t>Writing code and building products</a:t>
                      </a:r>
                      <a:endParaRPr lang="en-MY" sz="1100" dirty="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3"/>
          <p:cNvSpPr txBox="1"/>
          <p:nvPr/>
        </p:nvSpPr>
        <p:spPr>
          <a:xfrm>
            <a:off x="623380" y="447851"/>
            <a:ext cx="6191673"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Project Planning</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447" name="Google Shape;447;p13"/>
          <p:cNvSpPr txBox="1"/>
          <p:nvPr/>
        </p:nvSpPr>
        <p:spPr>
          <a:xfrm>
            <a:off x="617584" y="1327895"/>
            <a:ext cx="616361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Project Planning Details</a:t>
            </a:r>
          </a:p>
        </p:txBody>
      </p:sp>
      <p:grpSp>
        <p:nvGrpSpPr>
          <p:cNvPr id="448" name="Google Shape;448;p13"/>
          <p:cNvGrpSpPr/>
          <p:nvPr/>
        </p:nvGrpSpPr>
        <p:grpSpPr>
          <a:xfrm>
            <a:off x="617584" y="1697227"/>
            <a:ext cx="9426961" cy="553998"/>
            <a:chOff x="2551705" y="4283314"/>
            <a:chExt cx="1509655" cy="553998"/>
          </a:xfrm>
        </p:grpSpPr>
        <p:sp>
          <p:nvSpPr>
            <p:cNvPr id="449" name="Google Shape;449;p13"/>
            <p:cNvSpPr txBox="1"/>
            <p:nvPr/>
          </p:nvSpPr>
          <p:spPr>
            <a:xfrm>
              <a:off x="2551705" y="4560313"/>
              <a:ext cx="150965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rial" panose="020B0604020202020204"/>
                  <a:ea typeface="Arial" panose="020B0604020202020204"/>
                  <a:cs typeface="Arial" panose="020B0604020202020204"/>
                  <a:sym typeface="Arial" panose="020B0604020202020204"/>
                </a:rPr>
                <a:t>WORK BREAKDOWN STRUCTURE</a:t>
              </a:r>
              <a:endParaRPr sz="12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50" name="Google Shape;450;p13"/>
            <p:cNvSpPr txBox="1"/>
            <p:nvPr/>
          </p:nvSpPr>
          <p:spPr>
            <a:xfrm>
              <a:off x="2551706" y="4283314"/>
              <a:ext cx="149682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Arial" panose="020B0604020202020204"/>
                  <a:ea typeface="Arial" panose="020B0604020202020204"/>
                  <a:cs typeface="Arial" panose="020B0604020202020204"/>
                  <a:sym typeface="Arial" panose="020B0604020202020204"/>
                </a:rPr>
                <a:t>PROJECT PLANNING DETAILS</a:t>
              </a:r>
              <a:endParaRPr sz="1400" b="1" dirty="0">
                <a:solidFill>
                  <a:schemeClr val="dk1"/>
                </a:solidFill>
                <a:latin typeface="Arial" panose="020B0604020202020204"/>
                <a:ea typeface="Arial" panose="020B0604020202020204"/>
                <a:cs typeface="Arial" panose="020B0604020202020204"/>
                <a:sym typeface="Arial" panose="020B0604020202020204"/>
              </a:endParaRPr>
            </a:p>
          </p:txBody>
        </p:sp>
      </p:grpSp>
      <p:pic>
        <p:nvPicPr>
          <p:cNvPr id="2" name="Picture 1"/>
          <p:cNvPicPr>
            <a:picLocks noChangeAspect="1"/>
          </p:cNvPicPr>
          <p:nvPr/>
        </p:nvPicPr>
        <p:blipFill>
          <a:blip r:embed="rId3"/>
          <a:stretch>
            <a:fillRect/>
          </a:stretch>
        </p:blipFill>
        <p:spPr>
          <a:xfrm>
            <a:off x="510210" y="2251226"/>
            <a:ext cx="8671889" cy="42443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4"/>
          <p:cNvSpPr txBox="1"/>
          <p:nvPr/>
        </p:nvSpPr>
        <p:spPr>
          <a:xfrm>
            <a:off x="623380" y="447851"/>
            <a:ext cx="6191673"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Project Features</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456" name="Google Shape;456;p14"/>
          <p:cNvSpPr txBox="1"/>
          <p:nvPr/>
        </p:nvSpPr>
        <p:spPr>
          <a:xfrm>
            <a:off x="617584" y="1327895"/>
            <a:ext cx="616361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Project Features Details</a:t>
            </a:r>
          </a:p>
        </p:txBody>
      </p:sp>
      <p:grpSp>
        <p:nvGrpSpPr>
          <p:cNvPr id="457" name="Google Shape;457;p14"/>
          <p:cNvGrpSpPr/>
          <p:nvPr/>
        </p:nvGrpSpPr>
        <p:grpSpPr>
          <a:xfrm>
            <a:off x="617584" y="2136338"/>
            <a:ext cx="9426961" cy="553998"/>
            <a:chOff x="2551705" y="4283314"/>
            <a:chExt cx="1509655" cy="553998"/>
          </a:xfrm>
        </p:grpSpPr>
        <p:sp>
          <p:nvSpPr>
            <p:cNvPr id="458" name="Google Shape;458;p14"/>
            <p:cNvSpPr txBox="1"/>
            <p:nvPr/>
          </p:nvSpPr>
          <p:spPr>
            <a:xfrm>
              <a:off x="2551705" y="4560313"/>
              <a:ext cx="150965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panose="020B0604020202020204"/>
                  <a:ea typeface="Arial" panose="020B0604020202020204"/>
                  <a:cs typeface="Arial" panose="020B0604020202020204"/>
                  <a:sym typeface="Arial" panose="020B0604020202020204"/>
                </a:rPr>
                <a:t>List all the function that should have in this project, categorize the function by it user.</a:t>
              </a:r>
            </a:p>
          </p:txBody>
        </p:sp>
        <p:sp>
          <p:nvSpPr>
            <p:cNvPr id="459" name="Google Shape;459;p14"/>
            <p:cNvSpPr txBox="1"/>
            <p:nvPr/>
          </p:nvSpPr>
          <p:spPr>
            <a:xfrm>
              <a:off x="2551706" y="4283314"/>
              <a:ext cx="149682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panose="020B0604020202020204"/>
                  <a:ea typeface="Arial" panose="020B0604020202020204"/>
                  <a:cs typeface="Arial" panose="020B0604020202020204"/>
                  <a:sym typeface="Arial" panose="020B0604020202020204"/>
                </a:rPr>
                <a:t>PROJECT FEATURES</a:t>
              </a:r>
            </a:p>
          </p:txBody>
        </p:sp>
      </p:grpSp>
      <p:sp>
        <p:nvSpPr>
          <p:cNvPr id="2" name="Folded Corner 1"/>
          <p:cNvSpPr/>
          <p:nvPr/>
        </p:nvSpPr>
        <p:spPr>
          <a:xfrm>
            <a:off x="1485900" y="2827020"/>
            <a:ext cx="3601085" cy="3787140"/>
          </a:xfrm>
          <a:prstGeom prst="foldedCorner">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 name="Folded Corner 3"/>
          <p:cNvSpPr/>
          <p:nvPr/>
        </p:nvSpPr>
        <p:spPr>
          <a:xfrm>
            <a:off x="6109970" y="2827020"/>
            <a:ext cx="3601085" cy="3787140"/>
          </a:xfrm>
          <a:prstGeom prst="foldedCorner">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 name="Rectangles 5"/>
          <p:cNvSpPr/>
          <p:nvPr/>
        </p:nvSpPr>
        <p:spPr>
          <a:xfrm>
            <a:off x="2073910" y="3190875"/>
            <a:ext cx="2108200" cy="475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 name="Text Box 4"/>
          <p:cNvSpPr txBox="1"/>
          <p:nvPr/>
        </p:nvSpPr>
        <p:spPr>
          <a:xfrm>
            <a:off x="2138680" y="3238500"/>
            <a:ext cx="1951355" cy="343535"/>
          </a:xfrm>
          <a:prstGeom prst="rect">
            <a:avLst/>
          </a:prstGeom>
          <a:noFill/>
        </p:spPr>
        <p:txBody>
          <a:bodyPr wrap="square" rtlCol="0">
            <a:noAutofit/>
          </a:bodyPr>
          <a:lstStyle/>
          <a:p>
            <a:r>
              <a:rPr lang="en-US" sz="1800">
                <a:latin typeface="Times New Roman" panose="02020603050405020304" pitchFamily="18" charset="0"/>
                <a:cs typeface="Times New Roman" panose="02020603050405020304" pitchFamily="18" charset="0"/>
              </a:rPr>
              <a:t>Customers</a:t>
            </a:r>
          </a:p>
        </p:txBody>
      </p:sp>
      <p:sp>
        <p:nvSpPr>
          <p:cNvPr id="7" name="Rectangles 6"/>
          <p:cNvSpPr/>
          <p:nvPr/>
        </p:nvSpPr>
        <p:spPr>
          <a:xfrm>
            <a:off x="6814820" y="3187065"/>
            <a:ext cx="2108200" cy="475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Text Box 7"/>
          <p:cNvSpPr txBox="1"/>
          <p:nvPr/>
        </p:nvSpPr>
        <p:spPr>
          <a:xfrm>
            <a:off x="6907530" y="3253105"/>
            <a:ext cx="1922780" cy="368300"/>
          </a:xfrm>
          <a:prstGeom prst="rect">
            <a:avLst/>
          </a:prstGeom>
          <a:noFill/>
        </p:spPr>
        <p:txBody>
          <a:bodyPr wrap="square" rtlCol="0">
            <a:spAutoFit/>
          </a:bodyPr>
          <a:lstStyle/>
          <a:p>
            <a:r>
              <a:rPr lang="en-US" sz="1800">
                <a:solidFill>
                  <a:schemeClr val="tx1"/>
                </a:solidFill>
                <a:latin typeface="Times New Roman" panose="02020603050405020304" pitchFamily="18" charset="0"/>
                <a:cs typeface="Times New Roman" panose="02020603050405020304" pitchFamily="18" charset="0"/>
              </a:rPr>
              <a:t>Administration</a:t>
            </a:r>
          </a:p>
        </p:txBody>
      </p:sp>
      <p:sp>
        <p:nvSpPr>
          <p:cNvPr id="9" name="Text Box 8"/>
          <p:cNvSpPr txBox="1"/>
          <p:nvPr/>
        </p:nvSpPr>
        <p:spPr>
          <a:xfrm>
            <a:off x="1952625" y="4011930"/>
            <a:ext cx="2584450" cy="2553335"/>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Allowing customers to easily navigate through a wide range of search filters.</a:t>
            </a:r>
          </a:p>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Ensuring a quick and efficient booking process. </a:t>
            </a:r>
          </a:p>
        </p:txBody>
      </p:sp>
      <p:sp>
        <p:nvSpPr>
          <p:cNvPr id="10" name="Text Box 9"/>
          <p:cNvSpPr txBox="1"/>
          <p:nvPr/>
        </p:nvSpPr>
        <p:spPr>
          <a:xfrm>
            <a:off x="6781165" y="4011930"/>
            <a:ext cx="2584450" cy="2399665"/>
          </a:xfrm>
          <a:prstGeom prst="rect">
            <a:avLst/>
          </a:prstGeom>
          <a:noFill/>
        </p:spPr>
        <p:txBody>
          <a:bodyPr wrap="square" rtlCol="0">
            <a:spAutoFit/>
          </a:bodyPr>
          <a:lstStyle/>
          <a:p>
            <a:pPr marL="285750" indent="-28575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Provide a high level security for customers’ personal information and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5"/>
          <p:cNvSpPr txBox="1"/>
          <p:nvPr/>
        </p:nvSpPr>
        <p:spPr>
          <a:xfrm>
            <a:off x="623380" y="447851"/>
            <a:ext cx="6191673"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Project Planning</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465" name="Google Shape;465;p15"/>
          <p:cNvSpPr txBox="1"/>
          <p:nvPr/>
        </p:nvSpPr>
        <p:spPr>
          <a:xfrm>
            <a:off x="617584" y="1327895"/>
            <a:ext cx="616361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Project Planning Details</a:t>
            </a:r>
          </a:p>
        </p:txBody>
      </p:sp>
      <p:grpSp>
        <p:nvGrpSpPr>
          <p:cNvPr id="466" name="Google Shape;466;p15"/>
          <p:cNvGrpSpPr/>
          <p:nvPr/>
        </p:nvGrpSpPr>
        <p:grpSpPr>
          <a:xfrm>
            <a:off x="617584" y="1697227"/>
            <a:ext cx="9426961" cy="553998"/>
            <a:chOff x="2551705" y="4283314"/>
            <a:chExt cx="1509655" cy="553998"/>
          </a:xfrm>
        </p:grpSpPr>
        <p:sp>
          <p:nvSpPr>
            <p:cNvPr id="467" name="Google Shape;467;p15"/>
            <p:cNvSpPr txBox="1"/>
            <p:nvPr/>
          </p:nvSpPr>
          <p:spPr>
            <a:xfrm>
              <a:off x="2551705" y="4560313"/>
              <a:ext cx="150965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rial" panose="020B0604020202020204"/>
                  <a:ea typeface="Arial" panose="020B0604020202020204"/>
                  <a:cs typeface="Arial" panose="020B0604020202020204"/>
                  <a:sym typeface="Arial" panose="020B0604020202020204"/>
                </a:rPr>
                <a:t>GANTT CHART</a:t>
              </a:r>
              <a:endParaRPr sz="12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68" name="Google Shape;468;p15"/>
            <p:cNvSpPr txBox="1"/>
            <p:nvPr/>
          </p:nvSpPr>
          <p:spPr>
            <a:xfrm>
              <a:off x="2551706" y="4283314"/>
              <a:ext cx="149682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Arial" panose="020B0604020202020204"/>
                  <a:ea typeface="Arial" panose="020B0604020202020204"/>
                  <a:cs typeface="Arial" panose="020B0604020202020204"/>
                  <a:sym typeface="Arial" panose="020B0604020202020204"/>
                </a:rPr>
                <a:t>PROJECT PLANNING DETAILS</a:t>
              </a:r>
              <a:endParaRPr sz="1400" b="1" dirty="0">
                <a:solidFill>
                  <a:schemeClr val="dk1"/>
                </a:solidFill>
                <a:latin typeface="Arial" panose="020B0604020202020204"/>
                <a:ea typeface="Arial" panose="020B0604020202020204"/>
                <a:cs typeface="Arial" panose="020B0604020202020204"/>
                <a:sym typeface="Arial" panose="020B0604020202020204"/>
              </a:endParaRPr>
            </a:p>
          </p:txBody>
        </p:sp>
      </p:grpSp>
      <p:pic>
        <p:nvPicPr>
          <p:cNvPr id="2" name="Picture 1"/>
          <p:cNvPicPr>
            <a:picLocks noChangeAspect="1"/>
          </p:cNvPicPr>
          <p:nvPr/>
        </p:nvPicPr>
        <p:blipFill>
          <a:blip r:embed="rId3"/>
          <a:stretch>
            <a:fillRect/>
          </a:stretch>
        </p:blipFill>
        <p:spPr>
          <a:xfrm>
            <a:off x="485007" y="2484938"/>
            <a:ext cx="10462393" cy="41698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3100" y="571500"/>
            <a:ext cx="10693399" cy="5448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6"/>
          <p:cNvSpPr txBox="1"/>
          <p:nvPr/>
        </p:nvSpPr>
        <p:spPr>
          <a:xfrm>
            <a:off x="623380" y="447851"/>
            <a:ext cx="6191673"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Project Planning</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474" name="Google Shape;474;p16"/>
          <p:cNvSpPr txBox="1"/>
          <p:nvPr/>
        </p:nvSpPr>
        <p:spPr>
          <a:xfrm>
            <a:off x="617584" y="1327895"/>
            <a:ext cx="616361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Project Planning Details</a:t>
            </a:r>
          </a:p>
        </p:txBody>
      </p:sp>
      <p:grpSp>
        <p:nvGrpSpPr>
          <p:cNvPr id="475" name="Google Shape;475;p16"/>
          <p:cNvGrpSpPr/>
          <p:nvPr/>
        </p:nvGrpSpPr>
        <p:grpSpPr>
          <a:xfrm>
            <a:off x="617584" y="1697227"/>
            <a:ext cx="9426961" cy="553998"/>
            <a:chOff x="2551705" y="4283314"/>
            <a:chExt cx="1509655" cy="553998"/>
          </a:xfrm>
        </p:grpSpPr>
        <p:sp>
          <p:nvSpPr>
            <p:cNvPr id="476" name="Google Shape;476;p16"/>
            <p:cNvSpPr txBox="1"/>
            <p:nvPr/>
          </p:nvSpPr>
          <p:spPr>
            <a:xfrm>
              <a:off x="2551705" y="4560313"/>
              <a:ext cx="150965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Arial" panose="020B0604020202020204"/>
                  <a:ea typeface="Arial" panose="020B0604020202020204"/>
                  <a:cs typeface="Arial" panose="020B0604020202020204"/>
                  <a:sym typeface="Arial" panose="020B0604020202020204"/>
                </a:rPr>
                <a:t>PERTT CHART</a:t>
              </a:r>
              <a:endParaRPr sz="1200"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477" name="Google Shape;477;p16"/>
            <p:cNvSpPr txBox="1"/>
            <p:nvPr/>
          </p:nvSpPr>
          <p:spPr>
            <a:xfrm>
              <a:off x="2551706" y="4283314"/>
              <a:ext cx="149682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Arial" panose="020B0604020202020204"/>
                  <a:ea typeface="Arial" panose="020B0604020202020204"/>
                  <a:cs typeface="Arial" panose="020B0604020202020204"/>
                  <a:sym typeface="Arial" panose="020B0604020202020204"/>
                </a:rPr>
                <a:t>PROJECT PLANNING DETAILS</a:t>
              </a:r>
              <a:endParaRPr sz="1400" b="1" dirty="0">
                <a:solidFill>
                  <a:schemeClr val="dk1"/>
                </a:solidFill>
                <a:latin typeface="Arial" panose="020B0604020202020204"/>
                <a:ea typeface="Arial" panose="020B0604020202020204"/>
                <a:cs typeface="Arial" panose="020B0604020202020204"/>
                <a:sym typeface="Arial" panose="020B0604020202020204"/>
              </a:endParaRPr>
            </a:p>
          </p:txBody>
        </p:sp>
      </p:grpSp>
      <p:pic>
        <p:nvPicPr>
          <p:cNvPr id="2" name="Picture 1"/>
          <p:cNvPicPr>
            <a:picLocks noChangeAspect="1"/>
          </p:cNvPicPr>
          <p:nvPr/>
        </p:nvPicPr>
        <p:blipFill>
          <a:blip r:embed="rId3"/>
          <a:stretch>
            <a:fillRect/>
          </a:stretch>
        </p:blipFill>
        <p:spPr>
          <a:xfrm>
            <a:off x="873662" y="2374336"/>
            <a:ext cx="10022937" cy="41388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55534A-9A6A-1C46-ACDA-DD77B1FAE1B0}"/>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a:solidFill>
                  <a:srgbClr val="FFFFFF"/>
                </a:solidFill>
                <a:latin typeface="+mj-lt"/>
                <a:ea typeface="+mj-ea"/>
                <a:cs typeface="+mj-cs"/>
              </a:rPr>
              <a:t>H</a:t>
            </a:r>
            <a:r>
              <a:rPr lang="en-US" altLang="zh-CN" sz="3600" b="1" kern="1200">
                <a:solidFill>
                  <a:srgbClr val="FFFFFF"/>
                </a:solidFill>
                <a:latin typeface="+mj-lt"/>
                <a:ea typeface="+mj-ea"/>
                <a:cs typeface="+mj-cs"/>
              </a:rPr>
              <a:t>ome Page</a:t>
            </a:r>
            <a:endParaRPr lang="en-US" sz="3600" b="1" kern="1200">
              <a:solidFill>
                <a:srgbClr val="FFFFFF"/>
              </a:solidFill>
              <a:latin typeface="+mj-lt"/>
              <a:ea typeface="+mj-ea"/>
              <a:cs typeface="+mj-cs"/>
            </a:endParaRPr>
          </a:p>
        </p:txBody>
      </p:sp>
      <p:pic>
        <p:nvPicPr>
          <p:cNvPr id="3" name="Picture 2">
            <a:extLst>
              <a:ext uri="{FF2B5EF4-FFF2-40B4-BE49-F238E27FC236}">
                <a16:creationId xmlns:a16="http://schemas.microsoft.com/office/drawing/2014/main" id="{6BE4C126-0F08-CCC9-124C-E18D9E8FAB35}"/>
              </a:ext>
            </a:extLst>
          </p:cNvPr>
          <p:cNvPicPr>
            <a:picLocks noChangeAspect="1"/>
          </p:cNvPicPr>
          <p:nvPr/>
        </p:nvPicPr>
        <p:blipFill rotWithShape="1">
          <a:blip r:embed="rId2"/>
          <a:srcRect l="1197" t="9929" r="2421"/>
          <a:stretch/>
        </p:blipFill>
        <p:spPr>
          <a:xfrm>
            <a:off x="4777316" y="787940"/>
            <a:ext cx="6780700" cy="5291847"/>
          </a:xfrm>
          <a:prstGeom prst="rect">
            <a:avLst/>
          </a:prstGeom>
        </p:spPr>
      </p:pic>
    </p:spTree>
    <p:extLst>
      <p:ext uri="{BB962C8B-B14F-4D97-AF65-F5344CB8AC3E}">
        <p14:creationId xmlns:p14="http://schemas.microsoft.com/office/powerpoint/2010/main" val="47453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784A70-425B-B7A5-87EB-59C7CDB7A72F}"/>
              </a:ext>
            </a:extLst>
          </p:cNvPr>
          <p:cNvPicPr>
            <a:picLocks noChangeAspect="1"/>
          </p:cNvPicPr>
          <p:nvPr/>
        </p:nvPicPr>
        <p:blipFill rotWithShape="1">
          <a:blip r:embed="rId2"/>
          <a:srcRect t="40340" r="67018" b="28593"/>
          <a:stretch/>
        </p:blipFill>
        <p:spPr>
          <a:xfrm>
            <a:off x="359593" y="1123073"/>
            <a:ext cx="5424054" cy="2854123"/>
          </a:xfrm>
          <a:prstGeom prst="rect">
            <a:avLst/>
          </a:prstGeom>
        </p:spPr>
      </p:pic>
      <p:pic>
        <p:nvPicPr>
          <p:cNvPr id="5" name="Picture 4">
            <a:extLst>
              <a:ext uri="{FF2B5EF4-FFF2-40B4-BE49-F238E27FC236}">
                <a16:creationId xmlns:a16="http://schemas.microsoft.com/office/drawing/2014/main" id="{9E9B38A4-436B-D8A7-817F-961DBD0C0177}"/>
              </a:ext>
            </a:extLst>
          </p:cNvPr>
          <p:cNvPicPr>
            <a:picLocks noChangeAspect="1"/>
          </p:cNvPicPr>
          <p:nvPr/>
        </p:nvPicPr>
        <p:blipFill rotWithShape="1">
          <a:blip r:embed="rId3"/>
          <a:srcRect t="40000" r="71995" b="36170"/>
          <a:stretch/>
        </p:blipFill>
        <p:spPr>
          <a:xfrm>
            <a:off x="6408354" y="1123073"/>
            <a:ext cx="5212515" cy="2854123"/>
          </a:xfrm>
          <a:prstGeom prst="rect">
            <a:avLst/>
          </a:prstGeom>
        </p:spPr>
      </p:pic>
      <p:sp>
        <p:nvSpPr>
          <p:cNvPr id="6" name="TextBox 5">
            <a:extLst>
              <a:ext uri="{FF2B5EF4-FFF2-40B4-BE49-F238E27FC236}">
                <a16:creationId xmlns:a16="http://schemas.microsoft.com/office/drawing/2014/main" id="{0AF72572-1E07-D5CF-659C-F3779B2FF439}"/>
              </a:ext>
            </a:extLst>
          </p:cNvPr>
          <p:cNvSpPr txBox="1"/>
          <p:nvPr/>
        </p:nvSpPr>
        <p:spPr>
          <a:xfrm>
            <a:off x="1070043" y="371159"/>
            <a:ext cx="3403116" cy="646331"/>
          </a:xfrm>
          <a:prstGeom prst="rect">
            <a:avLst/>
          </a:prstGeom>
          <a:noFill/>
        </p:spPr>
        <p:txBody>
          <a:bodyPr wrap="square" rtlCol="0">
            <a:spAutoFit/>
          </a:bodyPr>
          <a:lstStyle/>
          <a:p>
            <a:r>
              <a:rPr lang="en-US" sz="3600" b="1" dirty="0"/>
              <a:t>Sign Up Page</a:t>
            </a:r>
            <a:endParaRPr lang="en-MY" sz="3600" b="1" dirty="0"/>
          </a:p>
        </p:txBody>
      </p:sp>
      <p:sp>
        <p:nvSpPr>
          <p:cNvPr id="7" name="TextBox 6">
            <a:extLst>
              <a:ext uri="{FF2B5EF4-FFF2-40B4-BE49-F238E27FC236}">
                <a16:creationId xmlns:a16="http://schemas.microsoft.com/office/drawing/2014/main" id="{4DFF5A47-6973-7DF0-3AC6-136171A8B93E}"/>
              </a:ext>
            </a:extLst>
          </p:cNvPr>
          <p:cNvSpPr txBox="1"/>
          <p:nvPr/>
        </p:nvSpPr>
        <p:spPr>
          <a:xfrm>
            <a:off x="6994187" y="372667"/>
            <a:ext cx="2919862" cy="646331"/>
          </a:xfrm>
          <a:prstGeom prst="rect">
            <a:avLst/>
          </a:prstGeom>
          <a:noFill/>
        </p:spPr>
        <p:txBody>
          <a:bodyPr wrap="square" rtlCol="0">
            <a:spAutoFit/>
          </a:bodyPr>
          <a:lstStyle/>
          <a:p>
            <a:r>
              <a:rPr lang="en-US" sz="3600" b="1" dirty="0"/>
              <a:t>Log In Page</a:t>
            </a:r>
            <a:endParaRPr lang="en-MY" sz="3600" b="1" dirty="0"/>
          </a:p>
        </p:txBody>
      </p:sp>
      <p:pic>
        <p:nvPicPr>
          <p:cNvPr id="9" name="Picture 8">
            <a:extLst>
              <a:ext uri="{FF2B5EF4-FFF2-40B4-BE49-F238E27FC236}">
                <a16:creationId xmlns:a16="http://schemas.microsoft.com/office/drawing/2014/main" id="{57B1CCFF-868E-EE5E-FBE0-85A9A6F7E817}"/>
              </a:ext>
            </a:extLst>
          </p:cNvPr>
          <p:cNvPicPr>
            <a:picLocks noChangeAspect="1"/>
          </p:cNvPicPr>
          <p:nvPr/>
        </p:nvPicPr>
        <p:blipFill rotWithShape="1">
          <a:blip r:embed="rId4"/>
          <a:srcRect l="812" t="41036" r="79684" b="33203"/>
          <a:stretch/>
        </p:blipFill>
        <p:spPr>
          <a:xfrm>
            <a:off x="2796465" y="4134939"/>
            <a:ext cx="5958429" cy="2567418"/>
          </a:xfrm>
          <a:prstGeom prst="rect">
            <a:avLst/>
          </a:prstGeom>
        </p:spPr>
      </p:pic>
    </p:spTree>
    <p:extLst>
      <p:ext uri="{BB962C8B-B14F-4D97-AF65-F5344CB8AC3E}">
        <p14:creationId xmlns:p14="http://schemas.microsoft.com/office/powerpoint/2010/main" val="1095241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92" name="Google Shape;292;p2"/>
          <p:cNvGrpSpPr/>
          <p:nvPr/>
        </p:nvGrpSpPr>
        <p:grpSpPr>
          <a:xfrm>
            <a:off x="2432402" y="2542973"/>
            <a:ext cx="8697593" cy="2381219"/>
            <a:chOff x="2432402" y="2516597"/>
            <a:chExt cx="8697593" cy="2381219"/>
          </a:xfrm>
        </p:grpSpPr>
        <p:sp>
          <p:nvSpPr>
            <p:cNvPr id="293" name="Google Shape;293;p2"/>
            <p:cNvSpPr/>
            <p:nvPr/>
          </p:nvSpPr>
          <p:spPr>
            <a:xfrm>
              <a:off x="8766097" y="2522200"/>
              <a:ext cx="2363898" cy="2363900"/>
            </a:xfrm>
            <a:prstGeom prst="blockArc">
              <a:avLst>
                <a:gd name="adj1" fmla="val 16127381"/>
                <a:gd name="adj2" fmla="val 5490194"/>
                <a:gd name="adj3" fmla="val 4041"/>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294" name="Google Shape;294;p2"/>
            <p:cNvSpPr/>
            <p:nvPr/>
          </p:nvSpPr>
          <p:spPr>
            <a:xfrm>
              <a:off x="2432402" y="2522200"/>
              <a:ext cx="2834640" cy="937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
            <p:cNvSpPr/>
            <p:nvPr/>
          </p:nvSpPr>
          <p:spPr>
            <a:xfrm>
              <a:off x="6059990" y="2516597"/>
              <a:ext cx="2834640" cy="937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2"/>
            <p:cNvSpPr/>
            <p:nvPr/>
          </p:nvSpPr>
          <p:spPr>
            <a:xfrm>
              <a:off x="4280939" y="4804108"/>
              <a:ext cx="2834640" cy="937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297" name="Google Shape;297;p2"/>
            <p:cNvSpPr/>
            <p:nvPr/>
          </p:nvSpPr>
          <p:spPr>
            <a:xfrm rot="10800000" flipH="1">
              <a:off x="7075141" y="4803525"/>
              <a:ext cx="2103120" cy="937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298" name="Google Shape;298;p2"/>
            <p:cNvSpPr/>
            <p:nvPr/>
          </p:nvSpPr>
          <p:spPr>
            <a:xfrm>
              <a:off x="9640041" y="2522200"/>
              <a:ext cx="365760" cy="937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99" name="Google Shape;299;p2"/>
          <p:cNvSpPr txBox="1"/>
          <p:nvPr/>
        </p:nvSpPr>
        <p:spPr>
          <a:xfrm>
            <a:off x="623380" y="447851"/>
            <a:ext cx="8271250"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Proposal Submission</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300" name="Google Shape;300;p2"/>
          <p:cNvSpPr/>
          <p:nvPr/>
        </p:nvSpPr>
        <p:spPr>
          <a:xfrm>
            <a:off x="1676317" y="2212861"/>
            <a:ext cx="756084" cy="756084"/>
          </a:xfrm>
          <a:prstGeom prst="roundRect">
            <a:avLst>
              <a:gd name="adj" fmla="val 16667"/>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301" name="Google Shape;301;p2"/>
          <p:cNvSpPr/>
          <p:nvPr/>
        </p:nvSpPr>
        <p:spPr>
          <a:xfrm>
            <a:off x="5296023" y="2212861"/>
            <a:ext cx="756084" cy="756084"/>
          </a:xfrm>
          <a:prstGeom prst="roundRect">
            <a:avLst>
              <a:gd name="adj" fmla="val 16667"/>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302" name="Google Shape;302;p2"/>
          <p:cNvSpPr/>
          <p:nvPr/>
        </p:nvSpPr>
        <p:spPr>
          <a:xfrm>
            <a:off x="8883957" y="2212861"/>
            <a:ext cx="756084" cy="756084"/>
          </a:xfrm>
          <a:prstGeom prst="roundRect">
            <a:avLst>
              <a:gd name="adj" fmla="val 16667"/>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303" name="Google Shape;303;p2"/>
          <p:cNvSpPr/>
          <p:nvPr/>
        </p:nvSpPr>
        <p:spPr>
          <a:xfrm>
            <a:off x="3507271" y="4483689"/>
            <a:ext cx="756084" cy="756084"/>
          </a:xfrm>
          <a:prstGeom prst="roundRect">
            <a:avLst>
              <a:gd name="adj" fmla="val 16667"/>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304" name="Google Shape;304;p2"/>
          <p:cNvSpPr/>
          <p:nvPr/>
        </p:nvSpPr>
        <p:spPr>
          <a:xfrm>
            <a:off x="9153845" y="4483689"/>
            <a:ext cx="756084" cy="756084"/>
          </a:xfrm>
          <a:prstGeom prst="roundRect">
            <a:avLst>
              <a:gd name="adj" fmla="val 16667"/>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05" name="Google Shape;305;p2"/>
          <p:cNvGrpSpPr/>
          <p:nvPr/>
        </p:nvGrpSpPr>
        <p:grpSpPr>
          <a:xfrm>
            <a:off x="3667776" y="2373367"/>
            <a:ext cx="435077" cy="435077"/>
            <a:chOff x="1547664" y="3147814"/>
            <a:chExt cx="720080" cy="720080"/>
          </a:xfrm>
        </p:grpSpPr>
        <p:sp>
          <p:nvSpPr>
            <p:cNvPr id="306" name="Google Shape;306;p2"/>
            <p:cNvSpPr/>
            <p:nvPr/>
          </p:nvSpPr>
          <p:spPr>
            <a:xfrm>
              <a:off x="1547664" y="3147814"/>
              <a:ext cx="720080" cy="72008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
            <p:cNvSpPr/>
            <p:nvPr/>
          </p:nvSpPr>
          <p:spPr>
            <a:xfrm>
              <a:off x="1741237" y="3312127"/>
              <a:ext cx="391455" cy="391455"/>
            </a:xfrm>
            <a:prstGeom prst="chevron">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308" name="Google Shape;308;p2"/>
          <p:cNvGrpSpPr/>
          <p:nvPr/>
        </p:nvGrpSpPr>
        <p:grpSpPr>
          <a:xfrm>
            <a:off x="7287242" y="2373367"/>
            <a:ext cx="435077" cy="435077"/>
            <a:chOff x="1547664" y="3147814"/>
            <a:chExt cx="720080" cy="720080"/>
          </a:xfrm>
        </p:grpSpPr>
        <p:sp>
          <p:nvSpPr>
            <p:cNvPr id="309" name="Google Shape;309;p2"/>
            <p:cNvSpPr/>
            <p:nvPr/>
          </p:nvSpPr>
          <p:spPr>
            <a:xfrm>
              <a:off x="1547664" y="3147814"/>
              <a:ext cx="720080" cy="72008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310" name="Google Shape;310;p2"/>
            <p:cNvSpPr/>
            <p:nvPr/>
          </p:nvSpPr>
          <p:spPr>
            <a:xfrm>
              <a:off x="1741237" y="3312127"/>
              <a:ext cx="391455" cy="391455"/>
            </a:xfrm>
            <a:prstGeom prst="chevron">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311" name="Google Shape;311;p2"/>
          <p:cNvGrpSpPr/>
          <p:nvPr/>
        </p:nvGrpSpPr>
        <p:grpSpPr>
          <a:xfrm rot="10800000">
            <a:off x="6161607" y="4644194"/>
            <a:ext cx="435078" cy="435077"/>
            <a:chOff x="380713" y="3147814"/>
            <a:chExt cx="720081" cy="720080"/>
          </a:xfrm>
        </p:grpSpPr>
        <p:sp>
          <p:nvSpPr>
            <p:cNvPr id="312" name="Google Shape;312;p2"/>
            <p:cNvSpPr/>
            <p:nvPr/>
          </p:nvSpPr>
          <p:spPr>
            <a:xfrm>
              <a:off x="380713" y="3147814"/>
              <a:ext cx="720081" cy="72008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313" name="Google Shape;313;p2"/>
            <p:cNvSpPr/>
            <p:nvPr/>
          </p:nvSpPr>
          <p:spPr>
            <a:xfrm>
              <a:off x="574287" y="3312127"/>
              <a:ext cx="391455" cy="391456"/>
            </a:xfrm>
            <a:prstGeom prst="chevron">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314" name="Google Shape;314;p2"/>
          <p:cNvGrpSpPr/>
          <p:nvPr/>
        </p:nvGrpSpPr>
        <p:grpSpPr>
          <a:xfrm rot="5400000">
            <a:off x="10839647" y="3512990"/>
            <a:ext cx="435077" cy="435077"/>
            <a:chOff x="1547664" y="3147814"/>
            <a:chExt cx="720080" cy="720080"/>
          </a:xfrm>
        </p:grpSpPr>
        <p:sp>
          <p:nvSpPr>
            <p:cNvPr id="315" name="Google Shape;315;p2"/>
            <p:cNvSpPr/>
            <p:nvPr/>
          </p:nvSpPr>
          <p:spPr>
            <a:xfrm>
              <a:off x="1547664" y="3147814"/>
              <a:ext cx="720080" cy="72008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sp>
          <p:nvSpPr>
            <p:cNvPr id="316" name="Google Shape;316;p2"/>
            <p:cNvSpPr/>
            <p:nvPr/>
          </p:nvSpPr>
          <p:spPr>
            <a:xfrm>
              <a:off x="1741237" y="3312127"/>
              <a:ext cx="391455" cy="391455"/>
            </a:xfrm>
            <a:prstGeom prst="chevron">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317" name="Google Shape;317;p2"/>
          <p:cNvGrpSpPr/>
          <p:nvPr/>
        </p:nvGrpSpPr>
        <p:grpSpPr>
          <a:xfrm>
            <a:off x="891799" y="3160246"/>
            <a:ext cx="2378934" cy="863358"/>
            <a:chOff x="803640" y="3362835"/>
            <a:chExt cx="2059657" cy="863358"/>
          </a:xfrm>
        </p:grpSpPr>
        <p:sp>
          <p:nvSpPr>
            <p:cNvPr id="318" name="Google Shape;318;p2"/>
            <p:cNvSpPr txBox="1"/>
            <p:nvPr/>
          </p:nvSpPr>
          <p:spPr>
            <a:xfrm>
              <a:off x="803640" y="3579862"/>
              <a:ext cx="205965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Choose your group number, do group of 6 person and maximum of 7 person in a group</a:t>
              </a:r>
              <a:endParaRPr sz="1200">
                <a:solidFill>
                  <a:schemeClr val="lt1"/>
                </a:solidFill>
                <a:latin typeface="Arial" panose="020B0604020202020204"/>
                <a:ea typeface="Arial" panose="020B0604020202020204"/>
                <a:cs typeface="Arial" panose="020B0604020202020204"/>
                <a:sym typeface="Arial" panose="020B0604020202020204"/>
              </a:endParaRPr>
            </a:p>
          </p:txBody>
        </p:sp>
        <p:sp>
          <p:nvSpPr>
            <p:cNvPr id="319" name="Google Shape;319;p2"/>
            <p:cNvSpPr txBox="1"/>
            <p:nvPr/>
          </p:nvSpPr>
          <p:spPr>
            <a:xfrm>
              <a:off x="803640" y="3362835"/>
              <a:ext cx="205965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panose="020B0604020202020204"/>
                  <a:ea typeface="Arial" panose="020B0604020202020204"/>
                  <a:cs typeface="Arial" panose="020B0604020202020204"/>
                  <a:sym typeface="Arial" panose="020B0604020202020204"/>
                </a:rPr>
                <a:t>GROUP MEMBER</a:t>
              </a:r>
              <a:endParaRPr sz="1400" b="1">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320" name="Google Shape;320;p2"/>
          <p:cNvGrpSpPr/>
          <p:nvPr/>
        </p:nvGrpSpPr>
        <p:grpSpPr>
          <a:xfrm>
            <a:off x="4484599" y="3160246"/>
            <a:ext cx="2378934" cy="678692"/>
            <a:chOff x="803640" y="3362835"/>
            <a:chExt cx="2059657" cy="678692"/>
          </a:xfrm>
        </p:grpSpPr>
        <p:sp>
          <p:nvSpPr>
            <p:cNvPr id="321" name="Google Shape;321;p2"/>
            <p:cNvSpPr txBox="1"/>
            <p:nvPr/>
          </p:nvSpPr>
          <p:spPr>
            <a:xfrm>
              <a:off x="803640" y="3579862"/>
              <a:ext cx="205965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Identify one potential organization / client</a:t>
              </a:r>
              <a:endParaRPr sz="1200">
                <a:solidFill>
                  <a:schemeClr val="lt1"/>
                </a:solidFill>
                <a:latin typeface="Arial" panose="020B0604020202020204"/>
                <a:ea typeface="Arial" panose="020B0604020202020204"/>
                <a:cs typeface="Arial" panose="020B0604020202020204"/>
                <a:sym typeface="Arial" panose="020B0604020202020204"/>
              </a:endParaRPr>
            </a:p>
          </p:txBody>
        </p:sp>
        <p:sp>
          <p:nvSpPr>
            <p:cNvPr id="322" name="Google Shape;322;p2"/>
            <p:cNvSpPr txBox="1"/>
            <p:nvPr/>
          </p:nvSpPr>
          <p:spPr>
            <a:xfrm>
              <a:off x="803640" y="3362835"/>
              <a:ext cx="205965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panose="020B0604020202020204"/>
                  <a:ea typeface="Arial" panose="020B0604020202020204"/>
                  <a:cs typeface="Arial" panose="020B0604020202020204"/>
                  <a:sym typeface="Arial" panose="020B0604020202020204"/>
                </a:rPr>
                <a:t>ORGANIZATION / CLIENT</a:t>
              </a:r>
              <a:endParaRPr sz="1400" b="1">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323" name="Google Shape;323;p2"/>
          <p:cNvGrpSpPr/>
          <p:nvPr/>
        </p:nvGrpSpPr>
        <p:grpSpPr>
          <a:xfrm>
            <a:off x="7958579" y="3138551"/>
            <a:ext cx="2626303" cy="863358"/>
            <a:chOff x="803640" y="3362835"/>
            <a:chExt cx="2059657" cy="863358"/>
          </a:xfrm>
        </p:grpSpPr>
        <p:sp>
          <p:nvSpPr>
            <p:cNvPr id="324" name="Google Shape;324;p2"/>
            <p:cNvSpPr txBox="1"/>
            <p:nvPr/>
          </p:nvSpPr>
          <p:spPr>
            <a:xfrm>
              <a:off x="803640" y="3579862"/>
              <a:ext cx="205965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lt1"/>
                  </a:solidFill>
                  <a:latin typeface="Arial" panose="020B0604020202020204"/>
                  <a:ea typeface="Arial" panose="020B0604020202020204"/>
                  <a:cs typeface="Arial" panose="020B0604020202020204"/>
                  <a:sym typeface="Arial" panose="020B0604020202020204"/>
                </a:rPr>
                <a:t>Confirm your group number and the suitability of the organization / client chosen with the student</a:t>
              </a:r>
              <a:endParaRPr sz="12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25" name="Google Shape;325;p2"/>
            <p:cNvSpPr txBox="1"/>
            <p:nvPr/>
          </p:nvSpPr>
          <p:spPr>
            <a:xfrm>
              <a:off x="803640" y="3362835"/>
              <a:ext cx="205965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panose="020B0604020202020204"/>
                  <a:ea typeface="Arial" panose="020B0604020202020204"/>
                  <a:cs typeface="Arial" panose="020B0604020202020204"/>
                  <a:sym typeface="Arial" panose="020B0604020202020204"/>
                </a:rPr>
                <a:t>PROJECT APPROVAL</a:t>
              </a:r>
              <a:endParaRPr sz="1400" b="1">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326" name="Google Shape;326;p2"/>
          <p:cNvGrpSpPr/>
          <p:nvPr/>
        </p:nvGrpSpPr>
        <p:grpSpPr>
          <a:xfrm>
            <a:off x="1745219" y="5344563"/>
            <a:ext cx="4209006" cy="863358"/>
            <a:chOff x="803640" y="3362835"/>
            <a:chExt cx="2059657" cy="863358"/>
          </a:xfrm>
        </p:grpSpPr>
        <p:sp>
          <p:nvSpPr>
            <p:cNvPr id="327" name="Google Shape;327;p2"/>
            <p:cNvSpPr txBox="1"/>
            <p:nvPr/>
          </p:nvSpPr>
          <p:spPr>
            <a:xfrm>
              <a:off x="803640" y="3579862"/>
              <a:ext cx="205965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Explain roles each member with organization chart and explain how you planning the project.</a:t>
              </a:r>
            </a:p>
            <a:p>
              <a:pPr marL="0" marR="0" lvl="0" indent="0" algn="ctr"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The due date will be depends on lecturer.</a:t>
              </a:r>
              <a:endParaRPr sz="1200">
                <a:solidFill>
                  <a:schemeClr val="lt1"/>
                </a:solidFill>
                <a:latin typeface="Arial" panose="020B0604020202020204"/>
                <a:ea typeface="Arial" panose="020B0604020202020204"/>
                <a:cs typeface="Arial" panose="020B0604020202020204"/>
                <a:sym typeface="Arial" panose="020B0604020202020204"/>
              </a:endParaRPr>
            </a:p>
          </p:txBody>
        </p:sp>
        <p:sp>
          <p:nvSpPr>
            <p:cNvPr id="328" name="Google Shape;328;p2"/>
            <p:cNvSpPr txBox="1"/>
            <p:nvPr/>
          </p:nvSpPr>
          <p:spPr>
            <a:xfrm>
              <a:off x="803640" y="3362835"/>
              <a:ext cx="205965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panose="020B0604020202020204"/>
                  <a:ea typeface="Arial" panose="020B0604020202020204"/>
                  <a:cs typeface="Arial" panose="020B0604020202020204"/>
                  <a:sym typeface="Arial" panose="020B0604020202020204"/>
                </a:rPr>
                <a:t>PROJECT PLANNING</a:t>
              </a:r>
              <a:endParaRPr sz="1400" b="1">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329" name="Google Shape;329;p2"/>
          <p:cNvGrpSpPr/>
          <p:nvPr/>
        </p:nvGrpSpPr>
        <p:grpSpPr>
          <a:xfrm>
            <a:off x="6904853" y="5363913"/>
            <a:ext cx="5238390" cy="678692"/>
            <a:chOff x="803640" y="3362835"/>
            <a:chExt cx="2059657" cy="678692"/>
          </a:xfrm>
        </p:grpSpPr>
        <p:sp>
          <p:nvSpPr>
            <p:cNvPr id="330" name="Google Shape;330;p2"/>
            <p:cNvSpPr txBox="1"/>
            <p:nvPr/>
          </p:nvSpPr>
          <p:spPr>
            <a:xfrm>
              <a:off x="803640" y="3579862"/>
              <a:ext cx="205965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Identify the problem for that organization / client and write the problem statement and product vision statement using the template given.</a:t>
              </a:r>
              <a:endParaRPr sz="1200">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
            <p:cNvSpPr txBox="1"/>
            <p:nvPr/>
          </p:nvSpPr>
          <p:spPr>
            <a:xfrm>
              <a:off x="803640" y="3362835"/>
              <a:ext cx="20596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panose="020B0604020202020204"/>
                  <a:ea typeface="Arial" panose="020B0604020202020204"/>
                  <a:cs typeface="Arial" panose="020B0604020202020204"/>
                  <a:sym typeface="Arial" panose="020B0604020202020204"/>
                </a:rPr>
                <a:t>PROBLEM STATEMENT / PRODUCT VISION STATEMENT</a:t>
              </a:r>
              <a:endParaRPr sz="1400" b="1">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332" name="Google Shape;332;p2"/>
          <p:cNvSpPr/>
          <p:nvPr/>
        </p:nvSpPr>
        <p:spPr>
          <a:xfrm>
            <a:off x="5503606" y="2448623"/>
            <a:ext cx="353479" cy="259208"/>
          </a:xfrm>
          <a:custGeom>
            <a:avLst/>
            <a:gdLst/>
            <a:ahLst/>
            <a:cxnLst/>
            <a:rect l="l" t="t" r="r" b="b"/>
            <a:pathLst>
              <a:path w="3240001" h="2375905" extrusionOk="0">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33" name="Google Shape;333;p2"/>
          <p:cNvSpPr/>
          <p:nvPr/>
        </p:nvSpPr>
        <p:spPr>
          <a:xfrm>
            <a:off x="1868719" y="2408599"/>
            <a:ext cx="383447" cy="383447"/>
          </a:xfrm>
          <a:custGeom>
            <a:avLst/>
            <a:gdLst/>
            <a:ahLst/>
            <a:cxnLst/>
            <a:rect l="l" t="t" r="r" b="b"/>
            <a:pathLst>
              <a:path w="3240000" h="3240000" extrusionOk="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34" name="Google Shape;334;p2"/>
          <p:cNvSpPr/>
          <p:nvPr/>
        </p:nvSpPr>
        <p:spPr>
          <a:xfrm>
            <a:off x="9087905" y="2448624"/>
            <a:ext cx="367653" cy="282407"/>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35" name="Google Shape;335;p2"/>
          <p:cNvSpPr/>
          <p:nvPr/>
        </p:nvSpPr>
        <p:spPr>
          <a:xfrm>
            <a:off x="3698420" y="4668569"/>
            <a:ext cx="373787" cy="322573"/>
          </a:xfrm>
          <a:custGeom>
            <a:avLst/>
            <a:gdLst/>
            <a:ahLst/>
            <a:cxnLst/>
            <a:rect l="l" t="t" r="r" b="b"/>
            <a:pathLst>
              <a:path w="3240006" h="2796091" extrusionOk="0">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36" name="Google Shape;336;p2"/>
          <p:cNvSpPr/>
          <p:nvPr/>
        </p:nvSpPr>
        <p:spPr>
          <a:xfrm>
            <a:off x="9334150" y="4679720"/>
            <a:ext cx="379797" cy="300273"/>
          </a:xfrm>
          <a:custGeom>
            <a:avLst/>
            <a:gdLst/>
            <a:ahLst/>
            <a:cxnLst/>
            <a:rect l="l" t="t" r="r" b="b"/>
            <a:pathLst>
              <a:path w="3219104" h="2545072" extrusionOk="0">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873B9A0-E1E9-9DC8-CF61-2664C195B462}"/>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mj-lt"/>
                <a:ea typeface="+mj-ea"/>
                <a:cs typeface="+mj-cs"/>
              </a:rPr>
              <a:t>C</a:t>
            </a:r>
            <a:r>
              <a:rPr lang="en-US" altLang="zh-CN" sz="4000" b="1" kern="1200" dirty="0">
                <a:solidFill>
                  <a:srgbClr val="FFFFFF"/>
                </a:solidFill>
                <a:latin typeface="+mj-lt"/>
                <a:ea typeface="+mj-ea"/>
                <a:cs typeface="+mj-cs"/>
              </a:rPr>
              <a:t>heck Reservation Page</a:t>
            </a:r>
            <a:endParaRPr lang="en-US" sz="4000" b="1"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D209D7EC-2574-8713-0A85-C5F6DB234C5B}"/>
              </a:ext>
            </a:extLst>
          </p:cNvPr>
          <p:cNvPicPr>
            <a:picLocks noChangeAspect="1"/>
          </p:cNvPicPr>
          <p:nvPr/>
        </p:nvPicPr>
        <p:blipFill rotWithShape="1">
          <a:blip r:embed="rId2"/>
          <a:srcRect t="40426" r="76303" b="22695"/>
          <a:stretch/>
        </p:blipFill>
        <p:spPr>
          <a:xfrm>
            <a:off x="6834709" y="2218405"/>
            <a:ext cx="4566620" cy="3997637"/>
          </a:xfrm>
          <a:prstGeom prst="rect">
            <a:avLst/>
          </a:prstGeom>
        </p:spPr>
      </p:pic>
      <p:pic>
        <p:nvPicPr>
          <p:cNvPr id="3" name="Picture 2">
            <a:extLst>
              <a:ext uri="{FF2B5EF4-FFF2-40B4-BE49-F238E27FC236}">
                <a16:creationId xmlns:a16="http://schemas.microsoft.com/office/drawing/2014/main" id="{DF734045-9DDA-274B-59E3-7F19D53306CA}"/>
              </a:ext>
            </a:extLst>
          </p:cNvPr>
          <p:cNvPicPr>
            <a:picLocks noChangeAspect="1"/>
          </p:cNvPicPr>
          <p:nvPr/>
        </p:nvPicPr>
        <p:blipFill rotWithShape="1">
          <a:blip r:embed="rId3"/>
          <a:srcRect l="718" t="41278" r="71995" b="27091"/>
          <a:stretch/>
        </p:blipFill>
        <p:spPr>
          <a:xfrm>
            <a:off x="1259890" y="2463695"/>
            <a:ext cx="5131087" cy="3345717"/>
          </a:xfrm>
          <a:prstGeom prst="rect">
            <a:avLst/>
          </a:prstGeom>
        </p:spPr>
      </p:pic>
    </p:spTree>
    <p:extLst>
      <p:ext uri="{BB962C8B-B14F-4D97-AF65-F5344CB8AC3E}">
        <p14:creationId xmlns:p14="http://schemas.microsoft.com/office/powerpoint/2010/main" val="305851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B988C-2DF7-99D5-BF46-ECA808FA013C}"/>
              </a:ext>
            </a:extLst>
          </p:cNvPr>
          <p:cNvPicPr>
            <a:picLocks noChangeAspect="1"/>
          </p:cNvPicPr>
          <p:nvPr/>
        </p:nvPicPr>
        <p:blipFill rotWithShape="1">
          <a:blip r:embed="rId2"/>
          <a:srcRect l="1028" t="42695" r="75745" b="35178"/>
          <a:stretch/>
        </p:blipFill>
        <p:spPr>
          <a:xfrm>
            <a:off x="200693" y="2162281"/>
            <a:ext cx="5384212" cy="3150816"/>
          </a:xfrm>
          <a:prstGeom prst="rect">
            <a:avLst/>
          </a:prstGeom>
        </p:spPr>
      </p:pic>
      <p:sp>
        <p:nvSpPr>
          <p:cNvPr id="4" name="TextBox 3">
            <a:extLst>
              <a:ext uri="{FF2B5EF4-FFF2-40B4-BE49-F238E27FC236}">
                <a16:creationId xmlns:a16="http://schemas.microsoft.com/office/drawing/2014/main" id="{3A4A1997-04A0-330C-D1E1-2847E61AD149}"/>
              </a:ext>
            </a:extLst>
          </p:cNvPr>
          <p:cNvSpPr txBox="1"/>
          <p:nvPr/>
        </p:nvSpPr>
        <p:spPr>
          <a:xfrm>
            <a:off x="885217" y="700392"/>
            <a:ext cx="3608962" cy="1200329"/>
          </a:xfrm>
          <a:prstGeom prst="rect">
            <a:avLst/>
          </a:prstGeom>
          <a:noFill/>
        </p:spPr>
        <p:txBody>
          <a:bodyPr wrap="square" rtlCol="0">
            <a:spAutoFit/>
          </a:bodyPr>
          <a:lstStyle/>
          <a:p>
            <a:r>
              <a:rPr lang="en-US" sz="3600" b="1" dirty="0"/>
              <a:t>Admin Log In Page</a:t>
            </a:r>
            <a:endParaRPr lang="en-MY" sz="3600" b="1" dirty="0"/>
          </a:p>
        </p:txBody>
      </p:sp>
      <p:pic>
        <p:nvPicPr>
          <p:cNvPr id="6" name="Picture 5">
            <a:extLst>
              <a:ext uri="{FF2B5EF4-FFF2-40B4-BE49-F238E27FC236}">
                <a16:creationId xmlns:a16="http://schemas.microsoft.com/office/drawing/2014/main" id="{8B8B55CB-0D06-13CD-0024-4D1918D59837}"/>
              </a:ext>
            </a:extLst>
          </p:cNvPr>
          <p:cNvPicPr>
            <a:picLocks noChangeAspect="1"/>
          </p:cNvPicPr>
          <p:nvPr/>
        </p:nvPicPr>
        <p:blipFill rotWithShape="1">
          <a:blip r:embed="rId3"/>
          <a:srcRect t="11490" r="47899" b="9788"/>
          <a:stretch/>
        </p:blipFill>
        <p:spPr>
          <a:xfrm>
            <a:off x="5933871" y="505839"/>
            <a:ext cx="6003195" cy="5963056"/>
          </a:xfrm>
          <a:prstGeom prst="rect">
            <a:avLst/>
          </a:prstGeom>
        </p:spPr>
      </p:pic>
    </p:spTree>
    <p:extLst>
      <p:ext uri="{BB962C8B-B14F-4D97-AF65-F5344CB8AC3E}">
        <p14:creationId xmlns:p14="http://schemas.microsoft.com/office/powerpoint/2010/main" val="1445939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B98D0-410F-A782-7EC8-A5E5DBBA2694}"/>
              </a:ext>
            </a:extLst>
          </p:cNvPr>
          <p:cNvPicPr>
            <a:picLocks noChangeAspect="1"/>
          </p:cNvPicPr>
          <p:nvPr/>
        </p:nvPicPr>
        <p:blipFill rotWithShape="1">
          <a:blip r:embed="rId2"/>
          <a:srcRect l="1039" t="31205" r="79814" b="40000"/>
          <a:stretch/>
        </p:blipFill>
        <p:spPr>
          <a:xfrm>
            <a:off x="6235430" y="250288"/>
            <a:ext cx="4899498" cy="3278221"/>
          </a:xfrm>
          <a:prstGeom prst="rect">
            <a:avLst/>
          </a:prstGeom>
        </p:spPr>
      </p:pic>
      <p:sp>
        <p:nvSpPr>
          <p:cNvPr id="4" name="TextBox 3">
            <a:extLst>
              <a:ext uri="{FF2B5EF4-FFF2-40B4-BE49-F238E27FC236}">
                <a16:creationId xmlns:a16="http://schemas.microsoft.com/office/drawing/2014/main" id="{8B24CEE2-69CB-F57B-62B7-21A2EDB1F398}"/>
              </a:ext>
            </a:extLst>
          </p:cNvPr>
          <p:cNvSpPr txBox="1"/>
          <p:nvPr/>
        </p:nvSpPr>
        <p:spPr>
          <a:xfrm>
            <a:off x="603115" y="1427733"/>
            <a:ext cx="5252936" cy="1200329"/>
          </a:xfrm>
          <a:prstGeom prst="rect">
            <a:avLst/>
          </a:prstGeom>
          <a:noFill/>
        </p:spPr>
        <p:txBody>
          <a:bodyPr wrap="square" rtlCol="0">
            <a:spAutoFit/>
          </a:bodyPr>
          <a:lstStyle/>
          <a:p>
            <a:r>
              <a:rPr lang="en-US" sz="3600" b="1" dirty="0"/>
              <a:t>Admin Check Reservation Page</a:t>
            </a:r>
            <a:endParaRPr lang="en-MY" sz="3600" b="1" dirty="0"/>
          </a:p>
        </p:txBody>
      </p:sp>
      <p:pic>
        <p:nvPicPr>
          <p:cNvPr id="6" name="Picture 5">
            <a:extLst>
              <a:ext uri="{FF2B5EF4-FFF2-40B4-BE49-F238E27FC236}">
                <a16:creationId xmlns:a16="http://schemas.microsoft.com/office/drawing/2014/main" id="{4CF9DDAA-83A6-D045-2A69-71A6FC8ADC15}"/>
              </a:ext>
            </a:extLst>
          </p:cNvPr>
          <p:cNvPicPr>
            <a:picLocks noChangeAspect="1"/>
          </p:cNvPicPr>
          <p:nvPr/>
        </p:nvPicPr>
        <p:blipFill rotWithShape="1">
          <a:blip r:embed="rId3"/>
          <a:srcRect t="42553" r="37686" b="35319"/>
          <a:stretch/>
        </p:blipFill>
        <p:spPr>
          <a:xfrm>
            <a:off x="369650" y="3735421"/>
            <a:ext cx="10077855" cy="2966936"/>
          </a:xfrm>
          <a:prstGeom prst="rect">
            <a:avLst/>
          </a:prstGeom>
        </p:spPr>
      </p:pic>
    </p:spTree>
    <p:extLst>
      <p:ext uri="{BB962C8B-B14F-4D97-AF65-F5344CB8AC3E}">
        <p14:creationId xmlns:p14="http://schemas.microsoft.com/office/powerpoint/2010/main" val="708358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F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D0D8BFB-3BEB-5B69-6DC4-45088EFD9B6C}"/>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Maintain Customer Payments</a:t>
            </a:r>
          </a:p>
        </p:txBody>
      </p:sp>
      <p:pic>
        <p:nvPicPr>
          <p:cNvPr id="3" name="Picture 2">
            <a:extLst>
              <a:ext uri="{FF2B5EF4-FFF2-40B4-BE49-F238E27FC236}">
                <a16:creationId xmlns:a16="http://schemas.microsoft.com/office/drawing/2014/main" id="{B6EFF896-43ED-1CED-6616-5F9BDF4A9953}"/>
              </a:ext>
            </a:extLst>
          </p:cNvPr>
          <p:cNvPicPr>
            <a:picLocks noChangeAspect="1"/>
          </p:cNvPicPr>
          <p:nvPr/>
        </p:nvPicPr>
        <p:blipFill rotWithShape="1">
          <a:blip r:embed="rId2"/>
          <a:srcRect l="1437" t="42412" r="36968" b="32765"/>
          <a:stretch/>
        </p:blipFill>
        <p:spPr>
          <a:xfrm>
            <a:off x="3715966" y="739302"/>
            <a:ext cx="8200417" cy="5126477"/>
          </a:xfrm>
          <a:prstGeom prst="rect">
            <a:avLst/>
          </a:prstGeom>
        </p:spPr>
      </p:pic>
    </p:spTree>
    <p:extLst>
      <p:ext uri="{BB962C8B-B14F-4D97-AF65-F5344CB8AC3E}">
        <p14:creationId xmlns:p14="http://schemas.microsoft.com/office/powerpoint/2010/main" val="2877151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FB17B09-9444-E87C-E817-1AE948940BFF}"/>
              </a:ext>
            </a:extLst>
          </p:cNvPr>
          <p:cNvPicPr>
            <a:picLocks noChangeAspect="1"/>
          </p:cNvPicPr>
          <p:nvPr/>
        </p:nvPicPr>
        <p:blipFill rotWithShape="1">
          <a:blip r:embed="rId2"/>
          <a:srcRect l="1197" t="40709" r="76463" b="19149"/>
          <a:stretch/>
        </p:blipFill>
        <p:spPr>
          <a:xfrm>
            <a:off x="340846" y="2087000"/>
            <a:ext cx="4727642" cy="4180598"/>
          </a:xfrm>
          <a:prstGeom prst="rect">
            <a:avLst/>
          </a:prstGeom>
        </p:spPr>
      </p:pic>
      <p:pic>
        <p:nvPicPr>
          <p:cNvPr id="5" name="Picture 4">
            <a:extLst>
              <a:ext uri="{FF2B5EF4-FFF2-40B4-BE49-F238E27FC236}">
                <a16:creationId xmlns:a16="http://schemas.microsoft.com/office/drawing/2014/main" id="{8DFEE151-1BDB-8E93-685C-7616BCD3745F}"/>
              </a:ext>
            </a:extLst>
          </p:cNvPr>
          <p:cNvPicPr>
            <a:picLocks noChangeAspect="1"/>
          </p:cNvPicPr>
          <p:nvPr/>
        </p:nvPicPr>
        <p:blipFill rotWithShape="1">
          <a:blip r:embed="rId3"/>
          <a:srcRect t="40709" r="79016" b="24681"/>
          <a:stretch/>
        </p:blipFill>
        <p:spPr>
          <a:xfrm>
            <a:off x="6702641" y="2122925"/>
            <a:ext cx="4519608" cy="4108748"/>
          </a:xfrm>
          <a:prstGeom prst="rect">
            <a:avLst/>
          </a:prstGeom>
        </p:spPr>
      </p:pic>
      <p:sp>
        <p:nvSpPr>
          <p:cNvPr id="6" name="TextBox 5">
            <a:extLst>
              <a:ext uri="{FF2B5EF4-FFF2-40B4-BE49-F238E27FC236}">
                <a16:creationId xmlns:a16="http://schemas.microsoft.com/office/drawing/2014/main" id="{344F9B94-FB84-4F4D-CBA6-1AECC5218009}"/>
              </a:ext>
            </a:extLst>
          </p:cNvPr>
          <p:cNvSpPr txBox="1"/>
          <p:nvPr/>
        </p:nvSpPr>
        <p:spPr>
          <a:xfrm>
            <a:off x="700391" y="626327"/>
            <a:ext cx="4060715" cy="646331"/>
          </a:xfrm>
          <a:prstGeom prst="rect">
            <a:avLst/>
          </a:prstGeom>
          <a:noFill/>
        </p:spPr>
        <p:txBody>
          <a:bodyPr wrap="square" rtlCol="0">
            <a:spAutoFit/>
          </a:bodyPr>
          <a:lstStyle/>
          <a:p>
            <a:pPr>
              <a:spcAft>
                <a:spcPts val="600"/>
              </a:spcAft>
            </a:pPr>
            <a:r>
              <a:rPr lang="en-US" sz="3600" b="1" i="0" u="none" strike="noStrike" cap="none" dirty="0">
                <a:solidFill>
                  <a:srgbClr val="000000"/>
                </a:solidFill>
                <a:latin typeface="Arial" panose="020B0604020202020204"/>
                <a:ea typeface="Arial" panose="020B0604020202020204"/>
                <a:cs typeface="Arial" panose="020B0604020202020204"/>
                <a:sym typeface="Arial" panose="020B0604020202020204"/>
              </a:rPr>
              <a:t>Maintain Room ID</a:t>
            </a:r>
            <a:endParaRPr lang="en-MY" sz="3600" b="1" dirty="0"/>
          </a:p>
        </p:txBody>
      </p:sp>
      <p:sp>
        <p:nvSpPr>
          <p:cNvPr id="7" name="TextBox 6">
            <a:extLst>
              <a:ext uri="{FF2B5EF4-FFF2-40B4-BE49-F238E27FC236}">
                <a16:creationId xmlns:a16="http://schemas.microsoft.com/office/drawing/2014/main" id="{0FB0A804-65D2-F7E1-D439-ECDD7D2E5DCF}"/>
              </a:ext>
            </a:extLst>
          </p:cNvPr>
          <p:cNvSpPr txBox="1"/>
          <p:nvPr/>
        </p:nvSpPr>
        <p:spPr>
          <a:xfrm>
            <a:off x="6769699" y="626326"/>
            <a:ext cx="4908596" cy="646331"/>
          </a:xfrm>
          <a:prstGeom prst="rect">
            <a:avLst/>
          </a:prstGeom>
          <a:noFill/>
        </p:spPr>
        <p:txBody>
          <a:bodyPr wrap="square" rtlCol="0">
            <a:spAutoFit/>
          </a:bodyPr>
          <a:lstStyle/>
          <a:p>
            <a:pPr>
              <a:spcAft>
                <a:spcPts val="600"/>
              </a:spcAft>
            </a:pPr>
            <a:r>
              <a:rPr lang="en-US" sz="3600" b="1" i="0" u="none" strike="noStrike" cap="none" dirty="0">
                <a:solidFill>
                  <a:srgbClr val="000000"/>
                </a:solidFill>
                <a:latin typeface="Arial" panose="020B0604020202020204"/>
                <a:ea typeface="Arial" panose="020B0604020202020204"/>
                <a:cs typeface="Arial" panose="020B0604020202020204"/>
                <a:sym typeface="Arial" panose="020B0604020202020204"/>
              </a:rPr>
              <a:t>Maintain Room Type</a:t>
            </a:r>
            <a:endParaRPr lang="en-MY" sz="3600" b="1" dirty="0"/>
          </a:p>
        </p:txBody>
      </p:sp>
    </p:spTree>
    <p:extLst>
      <p:ext uri="{BB962C8B-B14F-4D97-AF65-F5344CB8AC3E}">
        <p14:creationId xmlns:p14="http://schemas.microsoft.com/office/powerpoint/2010/main" val="703931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3E84BE2F-C43D-43D9-A96D-1526003268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7" name="Color">
              <a:extLst>
                <a:ext uri="{FF2B5EF4-FFF2-40B4-BE49-F238E27FC236}">
                  <a16:creationId xmlns:a16="http://schemas.microsoft.com/office/drawing/2014/main" id="{E7400609-3385-4926-AD61-85A199F07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9E9E1A20-C3CA-40B4-8D3A-3EAC12D69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0E509A11-9B60-63CA-50B8-D2DE3026888D}"/>
              </a:ext>
            </a:extLst>
          </p:cNvPr>
          <p:cNvPicPr>
            <a:picLocks noChangeAspect="1"/>
          </p:cNvPicPr>
          <p:nvPr/>
        </p:nvPicPr>
        <p:blipFill rotWithShape="1">
          <a:blip r:embed="rId2"/>
          <a:srcRect l="1277" t="42695" r="62660" b="34752"/>
          <a:stretch/>
        </p:blipFill>
        <p:spPr>
          <a:xfrm>
            <a:off x="6373882" y="1621256"/>
            <a:ext cx="5419283" cy="4394413"/>
          </a:xfrm>
          <a:prstGeom prst="rect">
            <a:avLst/>
          </a:prstGeom>
        </p:spPr>
      </p:pic>
      <p:pic>
        <p:nvPicPr>
          <p:cNvPr id="3" name="Picture 2">
            <a:extLst>
              <a:ext uri="{FF2B5EF4-FFF2-40B4-BE49-F238E27FC236}">
                <a16:creationId xmlns:a16="http://schemas.microsoft.com/office/drawing/2014/main" id="{31510336-FFE4-002D-A6CC-A428E7CBB1B3}"/>
              </a:ext>
            </a:extLst>
          </p:cNvPr>
          <p:cNvPicPr>
            <a:picLocks noChangeAspect="1"/>
          </p:cNvPicPr>
          <p:nvPr/>
        </p:nvPicPr>
        <p:blipFill rotWithShape="1">
          <a:blip r:embed="rId3"/>
          <a:srcRect l="1277" t="42553" r="34575" b="13191"/>
          <a:stretch/>
        </p:blipFill>
        <p:spPr>
          <a:xfrm>
            <a:off x="180071" y="1621256"/>
            <a:ext cx="5548218" cy="4456580"/>
          </a:xfrm>
          <a:prstGeom prst="rect">
            <a:avLst/>
          </a:prstGeom>
        </p:spPr>
      </p:pic>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TextBox 3">
            <a:extLst>
              <a:ext uri="{FF2B5EF4-FFF2-40B4-BE49-F238E27FC236}">
                <a16:creationId xmlns:a16="http://schemas.microsoft.com/office/drawing/2014/main" id="{8F153159-B720-1F7E-9F70-F3F89EA0A5FE}"/>
              </a:ext>
            </a:extLst>
          </p:cNvPr>
          <p:cNvSpPr txBox="1"/>
          <p:nvPr/>
        </p:nvSpPr>
        <p:spPr>
          <a:xfrm>
            <a:off x="857606" y="461165"/>
            <a:ext cx="4005318" cy="637997"/>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600" b="1" kern="1200" dirty="0">
                <a:solidFill>
                  <a:schemeClr val="bg1"/>
                </a:solidFill>
                <a:latin typeface="+mj-lt"/>
                <a:ea typeface="+mj-ea"/>
                <a:cs typeface="+mj-cs"/>
              </a:rPr>
              <a:t>Import Data Page</a:t>
            </a:r>
          </a:p>
        </p:txBody>
      </p:sp>
      <p:sp>
        <p:nvSpPr>
          <p:cNvPr id="7" name="TextBox 6">
            <a:extLst>
              <a:ext uri="{FF2B5EF4-FFF2-40B4-BE49-F238E27FC236}">
                <a16:creationId xmlns:a16="http://schemas.microsoft.com/office/drawing/2014/main" id="{EFCBC6B4-7A0A-B843-067F-18069859CC32}"/>
              </a:ext>
            </a:extLst>
          </p:cNvPr>
          <p:cNvSpPr txBox="1"/>
          <p:nvPr/>
        </p:nvSpPr>
        <p:spPr>
          <a:xfrm>
            <a:off x="7645940" y="535021"/>
            <a:ext cx="4147226" cy="535022"/>
          </a:xfrm>
          <a:prstGeom prst="rect">
            <a:avLst/>
          </a:prstGeom>
          <a:noFill/>
        </p:spPr>
        <p:txBody>
          <a:bodyPr wrap="square" rtlCol="0">
            <a:spAutoFit/>
          </a:bodyPr>
          <a:lstStyle/>
          <a:p>
            <a:endParaRPr lang="en-MY" dirty="0"/>
          </a:p>
        </p:txBody>
      </p:sp>
      <p:sp>
        <p:nvSpPr>
          <p:cNvPr id="8" name="TextBox 7">
            <a:extLst>
              <a:ext uri="{FF2B5EF4-FFF2-40B4-BE49-F238E27FC236}">
                <a16:creationId xmlns:a16="http://schemas.microsoft.com/office/drawing/2014/main" id="{DD5D75F9-8C4D-9F88-1C87-50D1846D3A19}"/>
              </a:ext>
            </a:extLst>
          </p:cNvPr>
          <p:cNvSpPr txBox="1"/>
          <p:nvPr/>
        </p:nvSpPr>
        <p:spPr>
          <a:xfrm>
            <a:off x="6779690" y="423712"/>
            <a:ext cx="4789735" cy="646331"/>
          </a:xfrm>
          <a:prstGeom prst="rect">
            <a:avLst/>
          </a:prstGeom>
          <a:noFill/>
        </p:spPr>
        <p:txBody>
          <a:bodyPr wrap="square" rtlCol="0">
            <a:spAutoFit/>
          </a:bodyPr>
          <a:lstStyle/>
          <a:p>
            <a:r>
              <a:rPr lang="en-US" sz="3600" b="1" dirty="0"/>
              <a:t>Customer List</a:t>
            </a:r>
            <a:endParaRPr lang="en-MY" sz="3600" b="1" dirty="0"/>
          </a:p>
        </p:txBody>
      </p:sp>
    </p:spTree>
    <p:extLst>
      <p:ext uri="{BB962C8B-B14F-4D97-AF65-F5344CB8AC3E}">
        <p14:creationId xmlns:p14="http://schemas.microsoft.com/office/powerpoint/2010/main" val="3748990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7" name="Freeform: Shape 16">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a:extLst>
              <a:ext uri="{FF2B5EF4-FFF2-40B4-BE49-F238E27FC236}">
                <a16:creationId xmlns:a16="http://schemas.microsoft.com/office/drawing/2014/main" id="{0DA83899-5EE1-B071-40A2-4F6F36590745}"/>
              </a:ext>
            </a:extLst>
          </p:cNvPr>
          <p:cNvPicPr>
            <a:picLocks noChangeAspect="1"/>
          </p:cNvPicPr>
          <p:nvPr/>
        </p:nvPicPr>
        <p:blipFill rotWithShape="1">
          <a:blip r:embed="rId2"/>
          <a:srcRect l="14362" t="39007" r="55638" b="53901"/>
          <a:stretch/>
        </p:blipFill>
        <p:spPr>
          <a:xfrm>
            <a:off x="252919" y="1637444"/>
            <a:ext cx="4805319" cy="1280853"/>
          </a:xfrm>
          <a:prstGeom prst="rect">
            <a:avLst/>
          </a:prstGeom>
        </p:spPr>
      </p:pic>
      <p:sp>
        <p:nvSpPr>
          <p:cNvPr id="4" name="TextBox 3">
            <a:extLst>
              <a:ext uri="{FF2B5EF4-FFF2-40B4-BE49-F238E27FC236}">
                <a16:creationId xmlns:a16="http://schemas.microsoft.com/office/drawing/2014/main" id="{044E32F9-29E6-4D44-56EA-5522D7F38CC3}"/>
              </a:ext>
            </a:extLst>
          </p:cNvPr>
          <p:cNvSpPr txBox="1"/>
          <p:nvPr/>
        </p:nvSpPr>
        <p:spPr>
          <a:xfrm>
            <a:off x="904848" y="514194"/>
            <a:ext cx="2875875" cy="880241"/>
          </a:xfrm>
          <a:prstGeom prst="rect">
            <a:avLst/>
          </a:prstGeom>
          <a:noFill/>
        </p:spPr>
        <p:txBody>
          <a:bodyPr wrap="square" rtlCol="0">
            <a:spAutoFit/>
          </a:bodyPr>
          <a:lstStyle/>
          <a:p>
            <a:pPr>
              <a:spcAft>
                <a:spcPts val="600"/>
              </a:spcAft>
            </a:pPr>
            <a:r>
              <a:rPr lang="en-US" sz="2560" b="1" i="0" u="none" strike="noStrike" cap="none" dirty="0">
                <a:solidFill>
                  <a:srgbClr val="000000"/>
                </a:solidFill>
                <a:latin typeface="Arial" panose="020B0604020202020204"/>
                <a:ea typeface="Arial" panose="020B0604020202020204"/>
                <a:cs typeface="Arial" panose="020B0604020202020204"/>
                <a:sym typeface="Arial" panose="020B0604020202020204"/>
              </a:rPr>
              <a:t>Database For Admin</a:t>
            </a:r>
            <a:endParaRPr lang="en-MY" sz="3200" b="1" dirty="0"/>
          </a:p>
        </p:txBody>
      </p:sp>
      <p:pic>
        <p:nvPicPr>
          <p:cNvPr id="6" name="Picture 5">
            <a:extLst>
              <a:ext uri="{FF2B5EF4-FFF2-40B4-BE49-F238E27FC236}">
                <a16:creationId xmlns:a16="http://schemas.microsoft.com/office/drawing/2014/main" id="{67E08A43-44BA-016F-B3AB-2C3B59ECA9CB}"/>
              </a:ext>
            </a:extLst>
          </p:cNvPr>
          <p:cNvPicPr>
            <a:picLocks noChangeAspect="1"/>
          </p:cNvPicPr>
          <p:nvPr/>
        </p:nvPicPr>
        <p:blipFill rotWithShape="1">
          <a:blip r:embed="rId3"/>
          <a:srcRect l="14201" t="38866" r="43113" b="42694"/>
          <a:stretch/>
        </p:blipFill>
        <p:spPr>
          <a:xfrm>
            <a:off x="2490280" y="4909925"/>
            <a:ext cx="7295745" cy="1520058"/>
          </a:xfrm>
          <a:prstGeom prst="rect">
            <a:avLst/>
          </a:prstGeom>
        </p:spPr>
      </p:pic>
      <p:sp>
        <p:nvSpPr>
          <p:cNvPr id="7" name="TextBox 6">
            <a:extLst>
              <a:ext uri="{FF2B5EF4-FFF2-40B4-BE49-F238E27FC236}">
                <a16:creationId xmlns:a16="http://schemas.microsoft.com/office/drawing/2014/main" id="{0B99C0C2-41FF-CAA1-47AA-1AB895B55B26}"/>
              </a:ext>
            </a:extLst>
          </p:cNvPr>
          <p:cNvSpPr txBox="1"/>
          <p:nvPr/>
        </p:nvSpPr>
        <p:spPr>
          <a:xfrm>
            <a:off x="4789964" y="3800760"/>
            <a:ext cx="3117480" cy="880241"/>
          </a:xfrm>
          <a:prstGeom prst="rect">
            <a:avLst/>
          </a:prstGeom>
          <a:noFill/>
        </p:spPr>
        <p:txBody>
          <a:bodyPr wrap="square" rtlCol="0">
            <a:spAutoFit/>
          </a:bodyPr>
          <a:lstStyle/>
          <a:p>
            <a:pPr>
              <a:spcAft>
                <a:spcPts val="600"/>
              </a:spcAft>
            </a:pPr>
            <a:r>
              <a:rPr lang="en-US" sz="2560" b="1" i="0" u="none" strike="noStrike" cap="none" dirty="0">
                <a:solidFill>
                  <a:srgbClr val="000000"/>
                </a:solidFill>
                <a:latin typeface="Arial" panose="020B0604020202020204"/>
                <a:ea typeface="Arial" panose="020B0604020202020204"/>
                <a:cs typeface="Arial" panose="020B0604020202020204"/>
                <a:sym typeface="Arial" panose="020B0604020202020204"/>
              </a:rPr>
              <a:t>Database For Customer</a:t>
            </a:r>
            <a:endParaRPr lang="en-MY" sz="3200" b="1" dirty="0"/>
          </a:p>
        </p:txBody>
      </p:sp>
      <p:pic>
        <p:nvPicPr>
          <p:cNvPr id="9" name="Picture 8">
            <a:extLst>
              <a:ext uri="{FF2B5EF4-FFF2-40B4-BE49-F238E27FC236}">
                <a16:creationId xmlns:a16="http://schemas.microsoft.com/office/drawing/2014/main" id="{A0EB5EC2-9E9B-9D9D-F3A6-BAA071702B56}"/>
              </a:ext>
            </a:extLst>
          </p:cNvPr>
          <p:cNvPicPr>
            <a:picLocks noChangeAspect="1"/>
          </p:cNvPicPr>
          <p:nvPr/>
        </p:nvPicPr>
        <p:blipFill rotWithShape="1">
          <a:blip r:embed="rId4"/>
          <a:srcRect l="14202" t="38865" r="59069" b="48511"/>
          <a:stretch/>
        </p:blipFill>
        <p:spPr>
          <a:xfrm>
            <a:off x="7133762" y="1541506"/>
            <a:ext cx="4072501" cy="1376791"/>
          </a:xfrm>
          <a:prstGeom prst="rect">
            <a:avLst/>
          </a:prstGeom>
        </p:spPr>
      </p:pic>
      <p:sp>
        <p:nvSpPr>
          <p:cNvPr id="10" name="TextBox 9">
            <a:extLst>
              <a:ext uri="{FF2B5EF4-FFF2-40B4-BE49-F238E27FC236}">
                <a16:creationId xmlns:a16="http://schemas.microsoft.com/office/drawing/2014/main" id="{6A75D2E3-8BEF-EE12-86CB-99B1EDC77527}"/>
              </a:ext>
            </a:extLst>
          </p:cNvPr>
          <p:cNvSpPr txBox="1"/>
          <p:nvPr/>
        </p:nvSpPr>
        <p:spPr>
          <a:xfrm>
            <a:off x="7133763" y="330633"/>
            <a:ext cx="3039544" cy="880241"/>
          </a:xfrm>
          <a:prstGeom prst="rect">
            <a:avLst/>
          </a:prstGeom>
          <a:noFill/>
        </p:spPr>
        <p:txBody>
          <a:bodyPr wrap="square" rtlCol="0">
            <a:spAutoFit/>
          </a:bodyPr>
          <a:lstStyle/>
          <a:p>
            <a:pPr>
              <a:spcAft>
                <a:spcPts val="600"/>
              </a:spcAft>
            </a:pPr>
            <a:r>
              <a:rPr lang="en-US" sz="2560" b="1" i="0" u="none" strike="noStrike" cap="none" dirty="0">
                <a:solidFill>
                  <a:srgbClr val="000000"/>
                </a:solidFill>
                <a:latin typeface="Arial" panose="020B0604020202020204"/>
                <a:ea typeface="Arial" panose="020B0604020202020204"/>
                <a:cs typeface="Arial" panose="020B0604020202020204"/>
                <a:sym typeface="Arial" panose="020B0604020202020204"/>
              </a:rPr>
              <a:t>Database For Room Type</a:t>
            </a:r>
            <a:endParaRPr lang="en-MY" sz="3200" b="1" dirty="0"/>
          </a:p>
        </p:txBody>
      </p:sp>
    </p:spTree>
    <p:extLst>
      <p:ext uri="{BB962C8B-B14F-4D97-AF65-F5344CB8AC3E}">
        <p14:creationId xmlns:p14="http://schemas.microsoft.com/office/powerpoint/2010/main" val="2403671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7" name="Group 16">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8" name="Freeform: Shape 17">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3" name="Picture 2">
            <a:extLst>
              <a:ext uri="{FF2B5EF4-FFF2-40B4-BE49-F238E27FC236}">
                <a16:creationId xmlns:a16="http://schemas.microsoft.com/office/drawing/2014/main" id="{F232497C-1FD6-7907-5668-E2BFC21490B5}"/>
              </a:ext>
            </a:extLst>
          </p:cNvPr>
          <p:cNvPicPr>
            <a:picLocks noChangeAspect="1"/>
          </p:cNvPicPr>
          <p:nvPr/>
        </p:nvPicPr>
        <p:blipFill rotWithShape="1">
          <a:blip r:embed="rId2"/>
          <a:srcRect l="14281" t="39434" r="38005" b="40282"/>
          <a:stretch/>
        </p:blipFill>
        <p:spPr>
          <a:xfrm>
            <a:off x="3599107" y="4301249"/>
            <a:ext cx="5276677" cy="2339106"/>
          </a:xfrm>
          <a:prstGeom prst="rect">
            <a:avLst/>
          </a:prstGeom>
        </p:spPr>
      </p:pic>
      <p:pic>
        <p:nvPicPr>
          <p:cNvPr id="5" name="Picture 4">
            <a:extLst>
              <a:ext uri="{FF2B5EF4-FFF2-40B4-BE49-F238E27FC236}">
                <a16:creationId xmlns:a16="http://schemas.microsoft.com/office/drawing/2014/main" id="{287CB722-D617-1E31-E96C-BE744CBD7FC2}"/>
              </a:ext>
            </a:extLst>
          </p:cNvPr>
          <p:cNvPicPr>
            <a:picLocks noChangeAspect="1"/>
          </p:cNvPicPr>
          <p:nvPr/>
        </p:nvPicPr>
        <p:blipFill rotWithShape="1">
          <a:blip r:embed="rId3"/>
          <a:srcRect l="14202" t="38723" r="61064" b="40993"/>
          <a:stretch/>
        </p:blipFill>
        <p:spPr>
          <a:xfrm>
            <a:off x="6946444" y="1116343"/>
            <a:ext cx="4306133" cy="1539227"/>
          </a:xfrm>
          <a:prstGeom prst="rect">
            <a:avLst/>
          </a:prstGeom>
        </p:spPr>
      </p:pic>
      <p:pic>
        <p:nvPicPr>
          <p:cNvPr id="7" name="Picture 6">
            <a:extLst>
              <a:ext uri="{FF2B5EF4-FFF2-40B4-BE49-F238E27FC236}">
                <a16:creationId xmlns:a16="http://schemas.microsoft.com/office/drawing/2014/main" id="{AA9F501D-C74A-8D0A-FDEE-BED548856378}"/>
              </a:ext>
            </a:extLst>
          </p:cNvPr>
          <p:cNvPicPr>
            <a:picLocks noChangeAspect="1"/>
          </p:cNvPicPr>
          <p:nvPr/>
        </p:nvPicPr>
        <p:blipFill rotWithShape="1">
          <a:blip r:embed="rId4"/>
          <a:srcRect l="14521" t="39574" r="59309" b="38014"/>
          <a:stretch/>
        </p:blipFill>
        <p:spPr>
          <a:xfrm>
            <a:off x="698597" y="1096987"/>
            <a:ext cx="4751306" cy="1558583"/>
          </a:xfrm>
          <a:prstGeom prst="rect">
            <a:avLst/>
          </a:prstGeom>
        </p:spPr>
      </p:pic>
      <p:sp>
        <p:nvSpPr>
          <p:cNvPr id="8" name="TextBox 7">
            <a:extLst>
              <a:ext uri="{FF2B5EF4-FFF2-40B4-BE49-F238E27FC236}">
                <a16:creationId xmlns:a16="http://schemas.microsoft.com/office/drawing/2014/main" id="{80FB3E05-6664-93F0-0DE2-C5F49387DE56}"/>
              </a:ext>
            </a:extLst>
          </p:cNvPr>
          <p:cNvSpPr txBox="1"/>
          <p:nvPr/>
        </p:nvSpPr>
        <p:spPr>
          <a:xfrm>
            <a:off x="5002928" y="3138559"/>
            <a:ext cx="3434797" cy="811248"/>
          </a:xfrm>
          <a:prstGeom prst="rect">
            <a:avLst/>
          </a:prstGeom>
          <a:noFill/>
        </p:spPr>
        <p:txBody>
          <a:bodyPr wrap="square" rtlCol="0">
            <a:spAutoFit/>
          </a:bodyPr>
          <a:lstStyle/>
          <a:p>
            <a:pPr>
              <a:spcAft>
                <a:spcPts val="600"/>
              </a:spcAft>
            </a:pPr>
            <a:r>
              <a:rPr lang="en-US" sz="2336" b="1" i="0" u="none" strike="noStrike" cap="none">
                <a:solidFill>
                  <a:srgbClr val="000000"/>
                </a:solidFill>
                <a:latin typeface="Arial" panose="020B0604020202020204"/>
                <a:ea typeface="Arial" panose="020B0604020202020204"/>
                <a:cs typeface="Arial" panose="020B0604020202020204"/>
                <a:sym typeface="Arial" panose="020B0604020202020204"/>
              </a:rPr>
              <a:t>Database For Registration</a:t>
            </a:r>
            <a:endParaRPr lang="en-MY" sz="3200" b="1"/>
          </a:p>
        </p:txBody>
      </p:sp>
      <p:sp>
        <p:nvSpPr>
          <p:cNvPr id="9" name="TextBox 8">
            <a:extLst>
              <a:ext uri="{FF2B5EF4-FFF2-40B4-BE49-F238E27FC236}">
                <a16:creationId xmlns:a16="http://schemas.microsoft.com/office/drawing/2014/main" id="{FC31C163-F639-9557-C684-4FB1C775BAEA}"/>
              </a:ext>
            </a:extLst>
          </p:cNvPr>
          <p:cNvSpPr txBox="1"/>
          <p:nvPr/>
        </p:nvSpPr>
        <p:spPr>
          <a:xfrm>
            <a:off x="7428806" y="305095"/>
            <a:ext cx="2631745" cy="811248"/>
          </a:xfrm>
          <a:prstGeom prst="rect">
            <a:avLst/>
          </a:prstGeom>
          <a:noFill/>
        </p:spPr>
        <p:txBody>
          <a:bodyPr wrap="square" rtlCol="0">
            <a:spAutoFit/>
          </a:bodyPr>
          <a:lstStyle/>
          <a:p>
            <a:pPr>
              <a:spcAft>
                <a:spcPts val="600"/>
              </a:spcAft>
            </a:pPr>
            <a:r>
              <a:rPr lang="en-US" sz="2336" b="1" i="0" u="none" strike="noStrike" cap="none" dirty="0">
                <a:solidFill>
                  <a:srgbClr val="000000"/>
                </a:solidFill>
                <a:latin typeface="Arial" panose="020B0604020202020204"/>
                <a:ea typeface="Arial" panose="020B0604020202020204"/>
                <a:cs typeface="Arial" panose="020B0604020202020204"/>
                <a:sym typeface="Arial" panose="020B0604020202020204"/>
              </a:rPr>
              <a:t>Database For Room</a:t>
            </a:r>
            <a:endParaRPr lang="en-MY" sz="3200" b="1" dirty="0"/>
          </a:p>
        </p:txBody>
      </p:sp>
      <p:sp>
        <p:nvSpPr>
          <p:cNvPr id="10" name="TextBox 9">
            <a:extLst>
              <a:ext uri="{FF2B5EF4-FFF2-40B4-BE49-F238E27FC236}">
                <a16:creationId xmlns:a16="http://schemas.microsoft.com/office/drawing/2014/main" id="{25635121-0C5A-4562-03C6-918384391D5C}"/>
              </a:ext>
            </a:extLst>
          </p:cNvPr>
          <p:cNvSpPr txBox="1"/>
          <p:nvPr/>
        </p:nvSpPr>
        <p:spPr>
          <a:xfrm>
            <a:off x="953420" y="217645"/>
            <a:ext cx="3036876" cy="811248"/>
          </a:xfrm>
          <a:prstGeom prst="rect">
            <a:avLst/>
          </a:prstGeom>
          <a:noFill/>
        </p:spPr>
        <p:txBody>
          <a:bodyPr wrap="square" rtlCol="0">
            <a:spAutoFit/>
          </a:bodyPr>
          <a:lstStyle/>
          <a:p>
            <a:pPr>
              <a:spcAft>
                <a:spcPts val="600"/>
              </a:spcAft>
            </a:pPr>
            <a:r>
              <a:rPr lang="en-US" sz="2336" b="1" i="0" u="none" strike="noStrike" cap="none" dirty="0">
                <a:solidFill>
                  <a:srgbClr val="000000"/>
                </a:solidFill>
                <a:latin typeface="Arial" panose="020B0604020202020204"/>
                <a:ea typeface="Arial" panose="020B0604020202020204"/>
                <a:cs typeface="Arial" panose="020B0604020202020204"/>
                <a:sym typeface="Arial" panose="020B0604020202020204"/>
              </a:rPr>
              <a:t>Database For Service</a:t>
            </a:r>
            <a:endParaRPr lang="en-MY" sz="3200" b="1" dirty="0"/>
          </a:p>
        </p:txBody>
      </p:sp>
    </p:spTree>
    <p:extLst>
      <p:ext uri="{BB962C8B-B14F-4D97-AF65-F5344CB8AC3E}">
        <p14:creationId xmlns:p14="http://schemas.microsoft.com/office/powerpoint/2010/main" val="781265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grpSp>
        <p:nvGrpSpPr>
          <p:cNvPr id="482" name="Google Shape;482;p17"/>
          <p:cNvGrpSpPr/>
          <p:nvPr/>
        </p:nvGrpSpPr>
        <p:grpSpPr>
          <a:xfrm>
            <a:off x="2778476" y="983600"/>
            <a:ext cx="6469869" cy="5036664"/>
            <a:chOff x="2850668" y="983600"/>
            <a:chExt cx="6469869" cy="5036664"/>
          </a:xfrm>
        </p:grpSpPr>
        <p:sp>
          <p:nvSpPr>
            <p:cNvPr id="483" name="Google Shape;483;p17"/>
            <p:cNvSpPr/>
            <p:nvPr/>
          </p:nvSpPr>
          <p:spPr>
            <a:xfrm flipH="1">
              <a:off x="3251088" y="1127983"/>
              <a:ext cx="5918025" cy="4892281"/>
            </a:xfrm>
            <a:custGeom>
              <a:avLst/>
              <a:gdLst/>
              <a:ahLst/>
              <a:cxnLst/>
              <a:rect l="l" t="t" r="r" b="b"/>
              <a:pathLst>
                <a:path w="6155406" h="4892281" extrusionOk="0">
                  <a:moveTo>
                    <a:pt x="5411991" y="104032"/>
                  </a:moveTo>
                  <a:cubicBezTo>
                    <a:pt x="5772766" y="104032"/>
                    <a:pt x="6065232" y="396498"/>
                    <a:pt x="6065232" y="757273"/>
                  </a:cubicBezTo>
                  <a:lnTo>
                    <a:pt x="6065232" y="2390328"/>
                  </a:lnTo>
                  <a:lnTo>
                    <a:pt x="6065232" y="3370156"/>
                  </a:lnTo>
                  <a:cubicBezTo>
                    <a:pt x="6065232" y="3730931"/>
                    <a:pt x="5772766" y="4023397"/>
                    <a:pt x="5411991" y="4023397"/>
                  </a:cubicBezTo>
                  <a:lnTo>
                    <a:pt x="2590341" y="4023397"/>
                  </a:lnTo>
                  <a:lnTo>
                    <a:pt x="1112202" y="4753418"/>
                  </a:lnTo>
                  <a:lnTo>
                    <a:pt x="1101102" y="4023397"/>
                  </a:lnTo>
                  <a:lnTo>
                    <a:pt x="761517" y="4023397"/>
                  </a:lnTo>
                  <a:cubicBezTo>
                    <a:pt x="400742" y="4023397"/>
                    <a:pt x="108276" y="3730931"/>
                    <a:pt x="108276" y="3370156"/>
                  </a:cubicBezTo>
                  <a:lnTo>
                    <a:pt x="108276" y="2390328"/>
                  </a:lnTo>
                  <a:lnTo>
                    <a:pt x="108276" y="757273"/>
                  </a:lnTo>
                  <a:cubicBezTo>
                    <a:pt x="108276" y="396498"/>
                    <a:pt x="400742" y="104032"/>
                    <a:pt x="761517" y="104032"/>
                  </a:cubicBezTo>
                  <a:lnTo>
                    <a:pt x="1101102" y="104032"/>
                  </a:lnTo>
                  <a:lnTo>
                    <a:pt x="2590341" y="104032"/>
                  </a:lnTo>
                  <a:close/>
                  <a:moveTo>
                    <a:pt x="5468039" y="0"/>
                  </a:moveTo>
                  <a:lnTo>
                    <a:pt x="2564753" y="0"/>
                  </a:lnTo>
                  <a:lnTo>
                    <a:pt x="1025901" y="0"/>
                  </a:lnTo>
                  <a:lnTo>
                    <a:pt x="687367" y="0"/>
                  </a:lnTo>
                  <a:cubicBezTo>
                    <a:pt x="307745" y="0"/>
                    <a:pt x="0" y="307745"/>
                    <a:pt x="0" y="687367"/>
                  </a:cubicBezTo>
                  <a:lnTo>
                    <a:pt x="0" y="2405738"/>
                  </a:lnTo>
                  <a:lnTo>
                    <a:pt x="0" y="3436755"/>
                  </a:lnTo>
                  <a:cubicBezTo>
                    <a:pt x="0" y="3816377"/>
                    <a:pt x="307745" y="4124122"/>
                    <a:pt x="687367" y="4124122"/>
                  </a:cubicBezTo>
                  <a:lnTo>
                    <a:pt x="1025901" y="4124122"/>
                  </a:lnTo>
                  <a:lnTo>
                    <a:pt x="1037371" y="4892281"/>
                  </a:lnTo>
                  <a:lnTo>
                    <a:pt x="2564753" y="4124122"/>
                  </a:lnTo>
                  <a:lnTo>
                    <a:pt x="5468039" y="4124122"/>
                  </a:lnTo>
                  <a:cubicBezTo>
                    <a:pt x="5847661" y="4124122"/>
                    <a:pt x="6155406" y="3816377"/>
                    <a:pt x="6155406" y="3436755"/>
                  </a:cubicBezTo>
                  <a:lnTo>
                    <a:pt x="6155406" y="2405738"/>
                  </a:lnTo>
                  <a:lnTo>
                    <a:pt x="6155406" y="687367"/>
                  </a:lnTo>
                  <a:cubicBezTo>
                    <a:pt x="6155406" y="307745"/>
                    <a:pt x="5847661" y="0"/>
                    <a:pt x="5468039" y="0"/>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484" name="Google Shape;484;p17"/>
            <p:cNvSpPr/>
            <p:nvPr/>
          </p:nvSpPr>
          <p:spPr>
            <a:xfrm>
              <a:off x="2850668" y="983600"/>
              <a:ext cx="6469869" cy="4260858"/>
            </a:xfrm>
            <a:custGeom>
              <a:avLst/>
              <a:gdLst/>
              <a:ahLst/>
              <a:cxnLst/>
              <a:rect l="l" t="t" r="r" b="b"/>
              <a:pathLst>
                <a:path w="4714507" h="3244394" extrusionOk="0">
                  <a:moveTo>
                    <a:pt x="2609967" y="3201250"/>
                  </a:moveTo>
                  <a:cubicBezTo>
                    <a:pt x="3177736" y="3272221"/>
                    <a:pt x="3595958" y="3234201"/>
                    <a:pt x="4026854" y="3094793"/>
                  </a:cubicBezTo>
                  <a:cubicBezTo>
                    <a:pt x="4215688" y="3033961"/>
                    <a:pt x="4388046" y="2866672"/>
                    <a:pt x="4502107" y="2689244"/>
                  </a:cubicBezTo>
                  <a:cubicBezTo>
                    <a:pt x="4583217" y="2563777"/>
                    <a:pt x="4604762" y="2314111"/>
                    <a:pt x="4632643" y="2164565"/>
                  </a:cubicBezTo>
                  <a:cubicBezTo>
                    <a:pt x="4663060" y="2001078"/>
                    <a:pt x="4689673" y="1812244"/>
                    <a:pt x="4706149" y="1646222"/>
                  </a:cubicBezTo>
                  <a:cubicBezTo>
                    <a:pt x="4734030" y="1367407"/>
                    <a:pt x="4644049" y="1098731"/>
                    <a:pt x="4678267" y="819916"/>
                  </a:cubicBezTo>
                  <a:cubicBezTo>
                    <a:pt x="4722624" y="453654"/>
                    <a:pt x="4797397" y="86125"/>
                    <a:pt x="4310739" y="21490"/>
                  </a:cubicBezTo>
                  <a:cubicBezTo>
                    <a:pt x="3914061" y="-31738"/>
                    <a:pt x="3526255" y="169769"/>
                    <a:pt x="3142250" y="231869"/>
                  </a:cubicBezTo>
                  <a:cubicBezTo>
                    <a:pt x="2639116" y="314246"/>
                    <a:pt x="2111902" y="255949"/>
                    <a:pt x="1607501" y="220463"/>
                  </a:cubicBezTo>
                  <a:cubicBezTo>
                    <a:pt x="1205753" y="192582"/>
                    <a:pt x="708956" y="124145"/>
                    <a:pt x="342694" y="334524"/>
                  </a:cubicBezTo>
                  <a:cubicBezTo>
                    <a:pt x="-152836" y="619676"/>
                    <a:pt x="1780" y="1158296"/>
                    <a:pt x="212158" y="1572716"/>
                  </a:cubicBezTo>
                  <a:cubicBezTo>
                    <a:pt x="355368" y="1855334"/>
                    <a:pt x="355368" y="2102465"/>
                    <a:pt x="436478" y="2397756"/>
                  </a:cubicBezTo>
                  <a:cubicBezTo>
                    <a:pt x="494775" y="2611936"/>
                    <a:pt x="593628" y="3018753"/>
                    <a:pt x="778660" y="3145487"/>
                  </a:cubicBezTo>
                  <a:cubicBezTo>
                    <a:pt x="995375" y="3295034"/>
                    <a:pt x="1319814" y="3196181"/>
                    <a:pt x="1563144" y="3170834"/>
                  </a:cubicBezTo>
                  <a:cubicBezTo>
                    <a:pt x="1912930" y="3135348"/>
                    <a:pt x="2257646" y="3156893"/>
                    <a:pt x="2609967" y="32012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85" name="Google Shape;485;p17"/>
            <p:cNvSpPr/>
            <p:nvPr/>
          </p:nvSpPr>
          <p:spPr>
            <a:xfrm flipH="1">
              <a:off x="3251088" y="1127984"/>
              <a:ext cx="1888958" cy="3438215"/>
            </a:xfrm>
            <a:custGeom>
              <a:avLst/>
              <a:gdLst/>
              <a:ahLst/>
              <a:cxnLst/>
              <a:rect l="l" t="t" r="r" b="b"/>
              <a:pathLst>
                <a:path w="1888958" h="3438215" extrusionOk="0">
                  <a:moveTo>
                    <a:pt x="1201591" y="0"/>
                  </a:moveTo>
                  <a:lnTo>
                    <a:pt x="0" y="0"/>
                  </a:lnTo>
                  <a:lnTo>
                    <a:pt x="0" y="104032"/>
                  </a:lnTo>
                  <a:lnTo>
                    <a:pt x="1145543" y="104032"/>
                  </a:lnTo>
                  <a:cubicBezTo>
                    <a:pt x="1506318" y="104032"/>
                    <a:pt x="1798784" y="396498"/>
                    <a:pt x="1798784" y="757273"/>
                  </a:cubicBezTo>
                  <a:lnTo>
                    <a:pt x="1798784" y="2390328"/>
                  </a:lnTo>
                  <a:lnTo>
                    <a:pt x="1798784" y="3370156"/>
                  </a:lnTo>
                  <a:lnTo>
                    <a:pt x="1791923" y="3438215"/>
                  </a:lnTo>
                  <a:lnTo>
                    <a:pt x="1888811" y="3438215"/>
                  </a:lnTo>
                  <a:lnTo>
                    <a:pt x="1888958" y="3436755"/>
                  </a:lnTo>
                  <a:lnTo>
                    <a:pt x="1888958" y="2405738"/>
                  </a:lnTo>
                  <a:lnTo>
                    <a:pt x="1888958" y="687367"/>
                  </a:lnTo>
                  <a:cubicBezTo>
                    <a:pt x="1888958" y="307745"/>
                    <a:pt x="1581213" y="0"/>
                    <a:pt x="1201591" y="0"/>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6" name="Google Shape;486;p17"/>
          <p:cNvSpPr/>
          <p:nvPr/>
        </p:nvSpPr>
        <p:spPr>
          <a:xfrm rot="-593516">
            <a:off x="2333845" y="1267737"/>
            <a:ext cx="406882" cy="474695"/>
          </a:xfrm>
          <a:custGeom>
            <a:avLst/>
            <a:gdLst/>
            <a:ahLst/>
            <a:cxnLst/>
            <a:rect l="l" t="t" r="r" b="b"/>
            <a:pathLst>
              <a:path w="380202" h="443569" extrusionOk="0">
                <a:moveTo>
                  <a:pt x="149012" y="378104"/>
                </a:moveTo>
                <a:cubicBezTo>
                  <a:pt x="189566" y="251370"/>
                  <a:pt x="235191" y="188003"/>
                  <a:pt x="325172" y="151250"/>
                </a:cubicBezTo>
                <a:cubicBezTo>
                  <a:pt x="355588" y="138577"/>
                  <a:pt x="374598" y="105626"/>
                  <a:pt x="369529" y="72675"/>
                </a:cubicBezTo>
                <a:lnTo>
                  <a:pt x="369529" y="72675"/>
                </a:lnTo>
                <a:cubicBezTo>
                  <a:pt x="361925" y="27050"/>
                  <a:pt x="313766" y="436"/>
                  <a:pt x="271944" y="18179"/>
                </a:cubicBezTo>
                <a:cubicBezTo>
                  <a:pt x="219983" y="40991"/>
                  <a:pt x="170556" y="76477"/>
                  <a:pt x="112259" y="138577"/>
                </a:cubicBezTo>
                <a:cubicBezTo>
                  <a:pt x="74238" y="177864"/>
                  <a:pt x="4535" y="314737"/>
                  <a:pt x="13406" y="361629"/>
                </a:cubicBezTo>
                <a:cubicBezTo>
                  <a:pt x="23545" y="416124"/>
                  <a:pt x="69169" y="459214"/>
                  <a:pt x="127467" y="408520"/>
                </a:cubicBezTo>
                <a:cubicBezTo>
                  <a:pt x="137606" y="402184"/>
                  <a:pt x="145210" y="390777"/>
                  <a:pt x="149012" y="378104"/>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487" name="Google Shape;487;p17"/>
          <p:cNvGrpSpPr/>
          <p:nvPr/>
        </p:nvGrpSpPr>
        <p:grpSpPr>
          <a:xfrm rot="392710">
            <a:off x="3486506" y="4085901"/>
            <a:ext cx="611463" cy="480753"/>
            <a:chOff x="3139062" y="4798549"/>
            <a:chExt cx="686534" cy="539775"/>
          </a:xfrm>
        </p:grpSpPr>
        <p:sp>
          <p:nvSpPr>
            <p:cNvPr id="488" name="Google Shape;488;p17"/>
            <p:cNvSpPr/>
            <p:nvPr/>
          </p:nvSpPr>
          <p:spPr>
            <a:xfrm>
              <a:off x="3139062" y="4831387"/>
              <a:ext cx="329509" cy="506937"/>
            </a:xfrm>
            <a:custGeom>
              <a:avLst/>
              <a:gdLst/>
              <a:ahLst/>
              <a:cxnLst/>
              <a:rect l="l" t="t" r="r" b="b"/>
              <a:pathLst>
                <a:path w="329508" h="506936" extrusionOk="0">
                  <a:moveTo>
                    <a:pt x="194497" y="500115"/>
                  </a:moveTo>
                  <a:cubicBezTo>
                    <a:pt x="-81784" y="527996"/>
                    <a:pt x="-27288" y="37536"/>
                    <a:pt x="217309" y="9654"/>
                  </a:cubicBezTo>
                  <a:cubicBezTo>
                    <a:pt x="241388" y="7119"/>
                    <a:pt x="255329" y="37536"/>
                    <a:pt x="241388" y="57813"/>
                  </a:cubicBezTo>
                  <a:cubicBezTo>
                    <a:pt x="216041" y="92031"/>
                    <a:pt x="199566" y="130051"/>
                    <a:pt x="188160" y="170606"/>
                  </a:cubicBezTo>
                  <a:cubicBezTo>
                    <a:pt x="184358" y="188349"/>
                    <a:pt x="195764" y="204824"/>
                    <a:pt x="213507" y="207359"/>
                  </a:cubicBezTo>
                  <a:cubicBezTo>
                    <a:pt x="360518" y="226369"/>
                    <a:pt x="365588" y="483639"/>
                    <a:pt x="194497" y="500115"/>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89" name="Google Shape;489;p17"/>
            <p:cNvSpPr/>
            <p:nvPr/>
          </p:nvSpPr>
          <p:spPr>
            <a:xfrm>
              <a:off x="3508761" y="4798549"/>
              <a:ext cx="316835" cy="506937"/>
            </a:xfrm>
            <a:custGeom>
              <a:avLst/>
              <a:gdLst/>
              <a:ahLst/>
              <a:cxnLst/>
              <a:rect l="l" t="t" r="r" b="b"/>
              <a:pathLst>
                <a:path w="316835" h="506936" extrusionOk="0">
                  <a:moveTo>
                    <a:pt x="184722" y="500002"/>
                  </a:moveTo>
                  <a:cubicBezTo>
                    <a:pt x="-59875" y="522814"/>
                    <a:pt x="-40864" y="20947"/>
                    <a:pt x="194861" y="9541"/>
                  </a:cubicBezTo>
                  <a:cubicBezTo>
                    <a:pt x="224010" y="8273"/>
                    <a:pt x="241753" y="41224"/>
                    <a:pt x="225277" y="65303"/>
                  </a:cubicBezTo>
                  <a:cubicBezTo>
                    <a:pt x="205000" y="95720"/>
                    <a:pt x="189792" y="127404"/>
                    <a:pt x="179653" y="162889"/>
                  </a:cubicBezTo>
                  <a:cubicBezTo>
                    <a:pt x="173316" y="183166"/>
                    <a:pt x="187257" y="204711"/>
                    <a:pt x="208802" y="208513"/>
                  </a:cubicBezTo>
                  <a:cubicBezTo>
                    <a:pt x="350744" y="232593"/>
                    <a:pt x="353279" y="484794"/>
                    <a:pt x="184722" y="500002"/>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490" name="Google Shape;490;p17"/>
          <p:cNvGrpSpPr/>
          <p:nvPr/>
        </p:nvGrpSpPr>
        <p:grpSpPr>
          <a:xfrm rot="-386217">
            <a:off x="9012347" y="5062926"/>
            <a:ext cx="704178" cy="681177"/>
            <a:chOff x="8046445" y="4592230"/>
            <a:chExt cx="513125" cy="496365"/>
          </a:xfrm>
        </p:grpSpPr>
        <p:sp>
          <p:nvSpPr>
            <p:cNvPr id="491" name="Google Shape;491;p17"/>
            <p:cNvSpPr/>
            <p:nvPr/>
          </p:nvSpPr>
          <p:spPr>
            <a:xfrm>
              <a:off x="8046445" y="4592230"/>
              <a:ext cx="296397" cy="296397"/>
            </a:xfrm>
            <a:custGeom>
              <a:avLst/>
              <a:gdLst/>
              <a:ahLst/>
              <a:cxnLst/>
              <a:rect l="l" t="t" r="r" b="b"/>
              <a:pathLst>
                <a:path w="405549" h="405549" extrusionOk="0">
                  <a:moveTo>
                    <a:pt x="265027" y="58605"/>
                  </a:moveTo>
                  <a:cubicBezTo>
                    <a:pt x="210531" y="180270"/>
                    <a:pt x="158570" y="237300"/>
                    <a:pt x="64787" y="265181"/>
                  </a:cubicBezTo>
                  <a:cubicBezTo>
                    <a:pt x="33103" y="274053"/>
                    <a:pt x="10291" y="304469"/>
                    <a:pt x="12826" y="337420"/>
                  </a:cubicBezTo>
                  <a:lnTo>
                    <a:pt x="12826" y="337420"/>
                  </a:lnTo>
                  <a:cubicBezTo>
                    <a:pt x="15360" y="383044"/>
                    <a:pt x="59717" y="415995"/>
                    <a:pt x="104074" y="402054"/>
                  </a:cubicBezTo>
                  <a:cubicBezTo>
                    <a:pt x="157303" y="385579"/>
                    <a:pt x="210531" y="355163"/>
                    <a:pt x="275165" y="300667"/>
                  </a:cubicBezTo>
                  <a:cubicBezTo>
                    <a:pt x="316988" y="265181"/>
                    <a:pt x="401899" y="137180"/>
                    <a:pt x="398098" y="89021"/>
                  </a:cubicBezTo>
                  <a:cubicBezTo>
                    <a:pt x="394295" y="33258"/>
                    <a:pt x="353741" y="-13634"/>
                    <a:pt x="289106" y="29456"/>
                  </a:cubicBezTo>
                  <a:cubicBezTo>
                    <a:pt x="277700" y="35792"/>
                    <a:pt x="270096" y="45931"/>
                    <a:pt x="265027" y="58605"/>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92" name="Google Shape;492;p17"/>
            <p:cNvSpPr/>
            <p:nvPr/>
          </p:nvSpPr>
          <p:spPr>
            <a:xfrm>
              <a:off x="8110773" y="4639798"/>
              <a:ext cx="448797" cy="448797"/>
            </a:xfrm>
            <a:custGeom>
              <a:avLst/>
              <a:gdLst/>
              <a:ahLst/>
              <a:cxnLst/>
              <a:rect l="l" t="t" r="r" b="b"/>
              <a:pathLst>
                <a:path w="405549" h="405549" extrusionOk="0">
                  <a:moveTo>
                    <a:pt x="265027" y="58605"/>
                  </a:moveTo>
                  <a:cubicBezTo>
                    <a:pt x="210531" y="180270"/>
                    <a:pt x="158570" y="237300"/>
                    <a:pt x="64787" y="265181"/>
                  </a:cubicBezTo>
                  <a:cubicBezTo>
                    <a:pt x="33103" y="274053"/>
                    <a:pt x="10291" y="304469"/>
                    <a:pt x="12826" y="337420"/>
                  </a:cubicBezTo>
                  <a:lnTo>
                    <a:pt x="12826" y="337420"/>
                  </a:lnTo>
                  <a:cubicBezTo>
                    <a:pt x="15360" y="383044"/>
                    <a:pt x="59717" y="415995"/>
                    <a:pt x="104074" y="402054"/>
                  </a:cubicBezTo>
                  <a:cubicBezTo>
                    <a:pt x="157303" y="385579"/>
                    <a:pt x="210531" y="355163"/>
                    <a:pt x="275165" y="300667"/>
                  </a:cubicBezTo>
                  <a:cubicBezTo>
                    <a:pt x="316988" y="265181"/>
                    <a:pt x="401899" y="137180"/>
                    <a:pt x="398098" y="89021"/>
                  </a:cubicBezTo>
                  <a:cubicBezTo>
                    <a:pt x="394295" y="33258"/>
                    <a:pt x="353741" y="-13634"/>
                    <a:pt x="289106" y="29456"/>
                  </a:cubicBezTo>
                  <a:cubicBezTo>
                    <a:pt x="277700" y="35792"/>
                    <a:pt x="270096" y="45931"/>
                    <a:pt x="265027" y="58605"/>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493" name="Google Shape;493;p17"/>
          <p:cNvGrpSpPr/>
          <p:nvPr/>
        </p:nvGrpSpPr>
        <p:grpSpPr>
          <a:xfrm>
            <a:off x="8256691" y="1797923"/>
            <a:ext cx="610628" cy="456755"/>
            <a:chOff x="8363922" y="1420976"/>
            <a:chExt cx="677719" cy="506940"/>
          </a:xfrm>
        </p:grpSpPr>
        <p:sp>
          <p:nvSpPr>
            <p:cNvPr id="494" name="Google Shape;494;p17"/>
            <p:cNvSpPr/>
            <p:nvPr/>
          </p:nvSpPr>
          <p:spPr>
            <a:xfrm>
              <a:off x="8724806" y="1420976"/>
              <a:ext cx="316835" cy="494263"/>
            </a:xfrm>
            <a:custGeom>
              <a:avLst/>
              <a:gdLst/>
              <a:ahLst/>
              <a:cxnLst/>
              <a:rect l="l" t="t" r="r" b="b"/>
              <a:pathLst>
                <a:path w="316835" h="494263" extrusionOk="0">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495" name="Google Shape;495;p17"/>
            <p:cNvSpPr/>
            <p:nvPr/>
          </p:nvSpPr>
          <p:spPr>
            <a:xfrm>
              <a:off x="8363922" y="1420979"/>
              <a:ext cx="316835" cy="506937"/>
            </a:xfrm>
            <a:custGeom>
              <a:avLst/>
              <a:gdLst/>
              <a:ahLst/>
              <a:cxnLst/>
              <a:rect l="l" t="t" r="r" b="b"/>
              <a:pathLst>
                <a:path w="316835" h="506936" extrusionOk="0">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496" name="Google Shape;496;p17"/>
          <p:cNvSpPr txBox="1"/>
          <p:nvPr/>
        </p:nvSpPr>
        <p:spPr>
          <a:xfrm>
            <a:off x="0" y="2457309"/>
            <a:ext cx="12192000" cy="99520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5865">
                <a:solidFill>
                  <a:srgbClr val="262626"/>
                </a:solidFill>
                <a:latin typeface="Arial" panose="020B0604020202020204"/>
                <a:ea typeface="Arial" panose="020B0604020202020204"/>
                <a:cs typeface="Arial" panose="020B0604020202020204"/>
                <a:sym typeface="Arial" panose="020B0604020202020204"/>
              </a:rPr>
              <a:t>Thank You</a:t>
            </a:r>
            <a:endParaRPr sz="5865">
              <a:solidFill>
                <a:srgbClr val="262626"/>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
          <p:cNvSpPr txBox="1"/>
          <p:nvPr/>
        </p:nvSpPr>
        <p:spPr>
          <a:xfrm>
            <a:off x="623380" y="447851"/>
            <a:ext cx="6191673"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Due Date</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342" name="Google Shape;342;p3"/>
          <p:cNvSpPr txBox="1"/>
          <p:nvPr/>
        </p:nvSpPr>
        <p:spPr>
          <a:xfrm>
            <a:off x="617584" y="1327895"/>
            <a:ext cx="616361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Project Planning Due Date</a:t>
            </a:r>
          </a:p>
        </p:txBody>
      </p:sp>
      <p:sp>
        <p:nvSpPr>
          <p:cNvPr id="343" name="Google Shape;343;p3"/>
          <p:cNvSpPr txBox="1"/>
          <p:nvPr/>
        </p:nvSpPr>
        <p:spPr>
          <a:xfrm>
            <a:off x="617584" y="1897846"/>
            <a:ext cx="10784700" cy="41857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PROPOSAL SUBMISSION 		: 11 </a:t>
            </a:r>
            <a:r>
              <a:rPr lang="en-US" b="1" dirty="0">
                <a:solidFill>
                  <a:schemeClr val="lt1"/>
                </a:solidFill>
              </a:rPr>
              <a:t>SEPTEMBER </a:t>
            </a:r>
            <a:r>
              <a:rPr lang="en-US" sz="1400" b="1" dirty="0">
                <a:solidFill>
                  <a:schemeClr val="lt1"/>
                </a:solidFill>
                <a:latin typeface="Arial" panose="020B0604020202020204"/>
                <a:ea typeface="Arial" panose="020B0604020202020204"/>
                <a:cs typeface="Arial" panose="020B0604020202020204"/>
                <a:sym typeface="Arial" panose="020B0604020202020204"/>
              </a:rPr>
              <a:t>202</a:t>
            </a:r>
            <a:r>
              <a:rPr lang="en-US" b="1" dirty="0">
                <a:solidFill>
                  <a:schemeClr val="lt1"/>
                </a:solidFill>
              </a:rPr>
              <a:t>3</a:t>
            </a:r>
            <a:r>
              <a:rPr lang="en-US" sz="1400" b="1" dirty="0">
                <a:solidFill>
                  <a:schemeClr val="lt1"/>
                </a:solidFill>
                <a:latin typeface="Arial" panose="020B0604020202020204"/>
                <a:ea typeface="Arial" panose="020B0604020202020204"/>
                <a:cs typeface="Arial" panose="020B0604020202020204"/>
                <a:sym typeface="Arial" panose="020B0604020202020204"/>
              </a:rPr>
              <a:t> (BEFORE 9.00 AM) - HARDCOPY</a:t>
            </a:r>
            <a:endParaRPr sz="1400" b="1"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PROPOSAL PRESENTATION		: 18 SEPTEMBER 2023</a:t>
            </a:r>
            <a:endParaRPr sz="1400" b="1"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SPRINT 1</a:t>
            </a:r>
            <a:endParaRPr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4 	: </a:t>
            </a:r>
            <a:r>
              <a:rPr lang="en-MY" sz="1400" b="1" dirty="0">
                <a:solidFill>
                  <a:schemeClr val="lt1"/>
                </a:solidFill>
                <a:latin typeface="Arial" panose="020B0604020202020204"/>
                <a:ea typeface="Arial" panose="020B0604020202020204"/>
                <a:cs typeface="Arial" panose="020B0604020202020204"/>
                <a:sym typeface="Arial" panose="020B0604020202020204"/>
              </a:rPr>
              <a:t>Meet with stakeholders to gather requirements.</a:t>
            </a:r>
            <a:endParaRPr lang="en-US"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5 	: Create architectural diagrams</a:t>
            </a:r>
            <a:r>
              <a:rPr lang="en-MY" b="1" dirty="0">
                <a:solidFill>
                  <a:schemeClr val="lt1"/>
                </a:solidFill>
              </a:rPr>
              <a:t>.</a:t>
            </a:r>
            <a:endParaRPr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6 	: Set up development environment.</a:t>
            </a:r>
            <a:endParaRPr lang="en-US"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7	: Implement core functionalities.</a:t>
            </a:r>
            <a:endParaRPr dirty="0"/>
          </a:p>
          <a:p>
            <a:pPr marL="0" marR="0" lvl="0" indent="0" algn="l" rtl="0">
              <a:spcBef>
                <a:spcPts val="0"/>
              </a:spcBef>
              <a:spcAft>
                <a:spcPts val="0"/>
              </a:spcAft>
              <a:buNone/>
            </a:pPr>
            <a:endParaRPr sz="1400" b="1"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SPRINT 2</a:t>
            </a:r>
            <a:endParaRPr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8	: </a:t>
            </a:r>
            <a:r>
              <a:rPr lang="en-US" b="1" dirty="0">
                <a:solidFill>
                  <a:schemeClr val="lt1"/>
                </a:solidFill>
              </a:rPr>
              <a:t>Continue features development</a:t>
            </a:r>
            <a:endParaRPr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9	: </a:t>
            </a:r>
            <a:r>
              <a:rPr lang="en-MY" sz="1400" b="1" dirty="0">
                <a:solidFill>
                  <a:schemeClr val="lt1"/>
                </a:solidFill>
                <a:latin typeface="Arial" panose="020B0604020202020204"/>
                <a:ea typeface="Arial" panose="020B0604020202020204"/>
                <a:cs typeface="Arial" panose="020B0604020202020204"/>
                <a:sym typeface="Arial" panose="020B0604020202020204"/>
              </a:rPr>
              <a:t>Integrate third-party APIs or components.</a:t>
            </a:r>
            <a:endParaRPr lang="en-US"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10	: Conduct unit testing</a:t>
            </a:r>
            <a:endParaRPr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11	: Perform integration testing</a:t>
            </a:r>
            <a:endParaRPr lang="en-US" dirty="0"/>
          </a:p>
          <a:p>
            <a:pPr marL="0" marR="0" lvl="0" indent="0" algn="l" rtl="0">
              <a:spcBef>
                <a:spcPts val="0"/>
              </a:spcBef>
              <a:spcAft>
                <a:spcPts val="0"/>
              </a:spcAft>
              <a:buNone/>
            </a:pPr>
            <a:endParaRPr sz="1400" b="1"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SPRINT 3</a:t>
            </a:r>
            <a:endParaRPr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12	: </a:t>
            </a:r>
            <a:r>
              <a:rPr lang="en-US" b="1" dirty="0">
                <a:solidFill>
                  <a:schemeClr val="lt1"/>
                </a:solidFill>
              </a:rPr>
              <a:t>User acceptance testing</a:t>
            </a:r>
            <a:endParaRPr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13	: </a:t>
            </a:r>
            <a:r>
              <a:rPr lang="en-US" b="1" dirty="0">
                <a:solidFill>
                  <a:schemeClr val="lt1"/>
                </a:solidFill>
              </a:rPr>
              <a:t>Bug fixing and issue resolution</a:t>
            </a:r>
            <a:endParaRPr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14	: </a:t>
            </a:r>
            <a:r>
              <a:rPr lang="en-US" b="1" dirty="0">
                <a:solidFill>
                  <a:schemeClr val="lt1"/>
                </a:solidFill>
              </a:rPr>
              <a:t>Perform final testing, review, and quality checks</a:t>
            </a:r>
            <a:endParaRPr dirty="0"/>
          </a:p>
          <a:p>
            <a:pPr marL="0" marR="0" lvl="0" indent="0" algn="l" rtl="0">
              <a:spcBef>
                <a:spcPts val="0"/>
              </a:spcBef>
              <a:spcAft>
                <a:spcPts val="0"/>
              </a:spcAft>
              <a:buNone/>
            </a:pPr>
            <a:r>
              <a:rPr lang="en-US" sz="1400" b="1" dirty="0">
                <a:solidFill>
                  <a:schemeClr val="lt1"/>
                </a:solidFill>
                <a:latin typeface="Arial" panose="020B0604020202020204"/>
                <a:ea typeface="Arial" panose="020B0604020202020204"/>
                <a:cs typeface="Arial" panose="020B0604020202020204"/>
                <a:sym typeface="Arial" panose="020B0604020202020204"/>
              </a:rPr>
              <a:t>WEEK 15	: </a:t>
            </a:r>
            <a:r>
              <a:rPr lang="en-US" b="1" dirty="0">
                <a:solidFill>
                  <a:schemeClr val="lt1"/>
                </a:solidFill>
              </a:rPr>
              <a:t>final product delivery</a:t>
            </a:r>
            <a:endParaRPr sz="1400" b="1"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
          <p:cNvSpPr txBox="1"/>
          <p:nvPr/>
        </p:nvSpPr>
        <p:spPr>
          <a:xfrm>
            <a:off x="623380" y="447851"/>
            <a:ext cx="7800184"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Project Requirement</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349" name="Google Shape;349;p4"/>
          <p:cNvSpPr txBox="1"/>
          <p:nvPr/>
        </p:nvSpPr>
        <p:spPr>
          <a:xfrm>
            <a:off x="617584" y="1327895"/>
            <a:ext cx="616361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Software Development – Project Requirement</a:t>
            </a:r>
          </a:p>
        </p:txBody>
      </p:sp>
      <p:sp>
        <p:nvSpPr>
          <p:cNvPr id="350" name="Google Shape;350;p4"/>
          <p:cNvSpPr txBox="1"/>
          <p:nvPr/>
        </p:nvSpPr>
        <p:spPr>
          <a:xfrm>
            <a:off x="5964964" y="4377586"/>
            <a:ext cx="5458198" cy="1477328"/>
          </a:xfrm>
          <a:prstGeom prst="rect">
            <a:avLst/>
          </a:prstGeom>
          <a:noFill/>
          <a:ln>
            <a:noFill/>
          </a:ln>
        </p:spPr>
        <p:txBody>
          <a:bodyPr spcFirstLastPara="1" wrap="square" lIns="91425" tIns="45700" rIns="91425" bIns="45700" anchor="t" anchorCtr="0">
            <a:spAutoFit/>
          </a:bodyPr>
          <a:lstStyle/>
          <a:p>
            <a:pPr marL="624205" marR="0" lvl="0" indent="-342900" algn="l" rtl="0">
              <a:spcBef>
                <a:spcPts val="0"/>
              </a:spcBef>
              <a:spcAft>
                <a:spcPts val="0"/>
              </a:spcAft>
              <a:buClr>
                <a:schemeClr val="dk1"/>
              </a:buClr>
              <a:buSzPts val="1800"/>
              <a:buFont typeface="Arial" panose="020B0604020202020204"/>
              <a:buChar char="•"/>
            </a:pPr>
            <a:r>
              <a:rPr lang="en-US" sz="1800" b="1">
                <a:solidFill>
                  <a:schemeClr val="dk1"/>
                </a:solidFill>
                <a:latin typeface="Arial" panose="020B0604020202020204"/>
                <a:ea typeface="Arial" panose="020B0604020202020204"/>
                <a:cs typeface="Arial" panose="020B0604020202020204"/>
                <a:sym typeface="Arial" panose="020B0604020202020204"/>
              </a:rPr>
              <a:t>IoT</a:t>
            </a:r>
          </a:p>
          <a:p>
            <a:pPr marL="1080770" marR="0" lvl="1" indent="-342900" algn="l" rtl="0">
              <a:spcBef>
                <a:spcPts val="0"/>
              </a:spcBef>
              <a:spcAft>
                <a:spcPts val="0"/>
              </a:spcAft>
              <a:buClr>
                <a:schemeClr val="lt1"/>
              </a:buClr>
              <a:buSzPts val="1800"/>
              <a:buFont typeface="Arial" panose="020B0604020202020204"/>
              <a:buChar char="•"/>
            </a:pPr>
            <a:r>
              <a:rPr lang="en-US" sz="1800" b="1" i="0" u="none" strike="noStrike" cap="none">
                <a:solidFill>
                  <a:schemeClr val="lt1"/>
                </a:solidFill>
                <a:latin typeface="Arial" panose="020B0604020202020204"/>
                <a:ea typeface="Arial" panose="020B0604020202020204"/>
                <a:cs typeface="Arial" panose="020B0604020202020204"/>
                <a:sym typeface="Arial" panose="020B0604020202020204"/>
              </a:rPr>
              <a:t>DEVICE (RASPBERRY PI / ARDUINO)</a:t>
            </a:r>
          </a:p>
          <a:p>
            <a:pPr marL="1080770" marR="0" lvl="1" indent="-342900" algn="l" rtl="0">
              <a:spcBef>
                <a:spcPts val="0"/>
              </a:spcBef>
              <a:spcAft>
                <a:spcPts val="0"/>
              </a:spcAft>
              <a:buClr>
                <a:schemeClr val="lt1"/>
              </a:buClr>
              <a:buSzPts val="1800"/>
              <a:buFont typeface="Arial" panose="020B0604020202020204"/>
              <a:buChar char="•"/>
            </a:pPr>
            <a:r>
              <a:rPr lang="en-US" sz="1800" b="1" i="0" u="none" strike="noStrike" cap="none">
                <a:solidFill>
                  <a:schemeClr val="lt1"/>
                </a:solidFill>
                <a:latin typeface="Arial" panose="020B0604020202020204"/>
                <a:ea typeface="Arial" panose="020B0604020202020204"/>
                <a:cs typeface="Arial" panose="020B0604020202020204"/>
                <a:sym typeface="Arial" panose="020B0604020202020204"/>
              </a:rPr>
              <a:t>APPS / WEB (ADMIN &amp; USER)</a:t>
            </a:r>
          </a:p>
          <a:p>
            <a:pPr marL="1080770" marR="0" lvl="1" indent="-342900" algn="l" rtl="0">
              <a:spcBef>
                <a:spcPts val="0"/>
              </a:spcBef>
              <a:spcAft>
                <a:spcPts val="0"/>
              </a:spcAft>
              <a:buClr>
                <a:schemeClr val="lt1"/>
              </a:buClr>
              <a:buSzPts val="1800"/>
              <a:buFont typeface="Arial" panose="020B0604020202020204"/>
              <a:buChar char="•"/>
            </a:pPr>
            <a:r>
              <a:rPr lang="en-US" sz="1800" b="1" i="0" u="none" strike="noStrike" cap="none">
                <a:solidFill>
                  <a:schemeClr val="lt1"/>
                </a:solidFill>
                <a:latin typeface="Arial" panose="020B0604020202020204"/>
                <a:ea typeface="Arial" panose="020B0604020202020204"/>
                <a:cs typeface="Arial" panose="020B0604020202020204"/>
                <a:sym typeface="Arial" panose="020B0604020202020204"/>
              </a:rPr>
              <a:t>MUST USE ONLINE DATABASE</a:t>
            </a:r>
          </a:p>
          <a:p>
            <a:pPr marL="1080770" marR="0" lvl="1" indent="-342900" algn="l" rtl="0">
              <a:spcBef>
                <a:spcPts val="0"/>
              </a:spcBef>
              <a:spcAft>
                <a:spcPts val="0"/>
              </a:spcAft>
              <a:buClr>
                <a:schemeClr val="lt1"/>
              </a:buClr>
              <a:buSzPts val="1800"/>
              <a:buFont typeface="Arial" panose="020B0604020202020204"/>
              <a:buChar char="•"/>
            </a:pPr>
            <a:r>
              <a:rPr lang="en-US" sz="1800" b="1" i="0" u="none" strike="noStrike" cap="none">
                <a:solidFill>
                  <a:schemeClr val="lt1"/>
                </a:solidFill>
                <a:latin typeface="Arial" panose="020B0604020202020204"/>
                <a:ea typeface="Arial" panose="020B0604020202020204"/>
                <a:cs typeface="Arial" panose="020B0604020202020204"/>
                <a:sym typeface="Arial" panose="020B0604020202020204"/>
              </a:rPr>
              <a:t>CRUD WAS EXCLUDED</a:t>
            </a:r>
          </a:p>
        </p:txBody>
      </p:sp>
      <p:pic>
        <p:nvPicPr>
          <p:cNvPr id="351" name="Google Shape;351;p4"/>
          <p:cNvPicPr preferRelativeResize="0"/>
          <p:nvPr/>
        </p:nvPicPr>
        <p:blipFill rotWithShape="1">
          <a:blip r:embed="rId3"/>
          <a:srcRect/>
          <a:stretch>
            <a:fillRect/>
          </a:stretch>
        </p:blipFill>
        <p:spPr>
          <a:xfrm>
            <a:off x="7381648" y="1604894"/>
            <a:ext cx="3785320" cy="215793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52" name="Google Shape;352;p4"/>
          <p:cNvSpPr txBox="1"/>
          <p:nvPr/>
        </p:nvSpPr>
        <p:spPr>
          <a:xfrm>
            <a:off x="429835" y="1985943"/>
            <a:ext cx="8387870" cy="4247317"/>
          </a:xfrm>
          <a:prstGeom prst="rect">
            <a:avLst/>
          </a:prstGeom>
          <a:noFill/>
          <a:ln>
            <a:noFill/>
          </a:ln>
        </p:spPr>
        <p:txBody>
          <a:bodyPr spcFirstLastPara="1" wrap="square" lIns="91425" tIns="45700" rIns="91425" bIns="45700" anchor="t" anchorCtr="0">
            <a:spAutoFit/>
          </a:bodyPr>
          <a:lstStyle/>
          <a:p>
            <a:pPr marL="281305" marR="0" lvl="0" indent="0" algn="l" rtl="0">
              <a:spcBef>
                <a:spcPts val="0"/>
              </a:spcBef>
              <a:spcAft>
                <a:spcPts val="0"/>
              </a:spcAft>
              <a:buNone/>
            </a:pPr>
            <a:r>
              <a:rPr lang="en-US" sz="1800" b="1">
                <a:solidFill>
                  <a:schemeClr val="lt1"/>
                </a:solidFill>
                <a:latin typeface="Arial" panose="020B0604020202020204"/>
                <a:ea typeface="Arial" panose="020B0604020202020204"/>
                <a:cs typeface="Arial" panose="020B0604020202020204"/>
                <a:sym typeface="Arial" panose="020B0604020202020204"/>
              </a:rPr>
              <a:t>MUST HAVE EXAMPLE OF EXISTING PROJECT</a:t>
            </a:r>
          </a:p>
          <a:p>
            <a:pPr marL="281305" marR="0" lvl="0" indent="0" algn="l" rtl="0">
              <a:spcBef>
                <a:spcPts val="0"/>
              </a:spcBef>
              <a:spcAft>
                <a:spcPts val="0"/>
              </a:spcAft>
              <a:buNone/>
            </a:pPr>
            <a:endParaRPr sz="1800" b="1">
              <a:solidFill>
                <a:schemeClr val="lt1"/>
              </a:solidFill>
              <a:latin typeface="Arial" panose="020B0604020202020204"/>
              <a:ea typeface="Arial" panose="020B0604020202020204"/>
              <a:cs typeface="Arial" panose="020B0604020202020204"/>
              <a:sym typeface="Arial" panose="020B0604020202020204"/>
            </a:endParaRPr>
          </a:p>
          <a:p>
            <a:pPr marL="624205" marR="0" lvl="0" indent="-342900" algn="l" rtl="0">
              <a:spcBef>
                <a:spcPts val="0"/>
              </a:spcBef>
              <a:spcAft>
                <a:spcPts val="0"/>
              </a:spcAft>
              <a:buClr>
                <a:schemeClr val="lt1"/>
              </a:buClr>
              <a:buSzPts val="1800"/>
              <a:buFont typeface="Arial" panose="020B0604020202020204"/>
              <a:buChar char="•"/>
            </a:pPr>
            <a:r>
              <a:rPr lang="en-US" sz="1800" b="1">
                <a:solidFill>
                  <a:schemeClr val="lt1"/>
                </a:solidFill>
                <a:latin typeface="Arial" panose="020B0604020202020204"/>
                <a:ea typeface="Arial" panose="020B0604020202020204"/>
                <a:cs typeface="Arial" panose="020B0604020202020204"/>
                <a:sym typeface="Arial" panose="020B0604020202020204"/>
              </a:rPr>
              <a:t>DATABASE (SQL / NOSQL)</a:t>
            </a:r>
          </a:p>
          <a:p>
            <a:pPr marL="624205" marR="0" lvl="0" indent="-342900" algn="l" rtl="0">
              <a:spcBef>
                <a:spcPts val="0"/>
              </a:spcBef>
              <a:spcAft>
                <a:spcPts val="0"/>
              </a:spcAft>
              <a:buClr>
                <a:schemeClr val="lt1"/>
              </a:buClr>
              <a:buSzPts val="1800"/>
              <a:buFont typeface="Arial" panose="020B0604020202020204"/>
              <a:buChar char="•"/>
            </a:pPr>
            <a:r>
              <a:rPr lang="en-US" sz="1800" b="1">
                <a:solidFill>
                  <a:schemeClr val="lt1"/>
                </a:solidFill>
                <a:latin typeface="Arial" panose="020B0604020202020204"/>
                <a:ea typeface="Arial" panose="020B0604020202020204"/>
                <a:cs typeface="Arial" panose="020B0604020202020204"/>
                <a:sym typeface="Arial" panose="020B0604020202020204"/>
              </a:rPr>
              <a:t>CRUD</a:t>
            </a:r>
          </a:p>
          <a:p>
            <a:pPr marL="624205" marR="0" lvl="0" indent="-342900" algn="l" rtl="0">
              <a:spcBef>
                <a:spcPts val="0"/>
              </a:spcBef>
              <a:spcAft>
                <a:spcPts val="0"/>
              </a:spcAft>
              <a:buClr>
                <a:schemeClr val="lt1"/>
              </a:buClr>
              <a:buSzPts val="1800"/>
              <a:buFont typeface="Arial" panose="020B0604020202020204"/>
              <a:buChar char="•"/>
            </a:pPr>
            <a:r>
              <a:rPr lang="en-US" sz="1800" b="1">
                <a:solidFill>
                  <a:schemeClr val="lt1"/>
                </a:solidFill>
                <a:latin typeface="Arial" panose="020B0604020202020204"/>
                <a:ea typeface="Arial" panose="020B0604020202020204"/>
                <a:cs typeface="Arial" panose="020B0604020202020204"/>
                <a:sym typeface="Arial" panose="020B0604020202020204"/>
              </a:rPr>
              <a:t>FRIENDLY USER INTERFACE</a:t>
            </a:r>
          </a:p>
          <a:p>
            <a:pPr marL="281305" marR="0" lvl="0" indent="0" algn="l" rtl="0">
              <a:spcBef>
                <a:spcPts val="0"/>
              </a:spcBef>
              <a:spcAft>
                <a:spcPts val="0"/>
              </a:spcAft>
              <a:buNone/>
            </a:pPr>
            <a:endParaRPr sz="1800" b="1">
              <a:solidFill>
                <a:schemeClr val="lt1"/>
              </a:solidFill>
              <a:latin typeface="Arial" panose="020B0604020202020204"/>
              <a:ea typeface="Arial" panose="020B0604020202020204"/>
              <a:cs typeface="Arial" panose="020B0604020202020204"/>
              <a:sym typeface="Arial" panose="020B0604020202020204"/>
            </a:endParaRPr>
          </a:p>
          <a:p>
            <a:pPr marL="624205" marR="0" lvl="0" indent="-342900" algn="l" rtl="0">
              <a:spcBef>
                <a:spcPts val="0"/>
              </a:spcBef>
              <a:spcAft>
                <a:spcPts val="0"/>
              </a:spcAft>
              <a:buClr>
                <a:schemeClr val="dk1"/>
              </a:buClr>
              <a:buSzPts val="1800"/>
              <a:buFont typeface="Arial" panose="020B0604020202020204"/>
              <a:buChar char="•"/>
            </a:pPr>
            <a:r>
              <a:rPr lang="en-US" sz="1800" b="1">
                <a:solidFill>
                  <a:schemeClr val="dk1"/>
                </a:solidFill>
                <a:latin typeface="Arial" panose="020B0604020202020204"/>
                <a:ea typeface="Arial" panose="020B0604020202020204"/>
                <a:cs typeface="Arial" panose="020B0604020202020204"/>
                <a:sym typeface="Arial" panose="020B0604020202020204"/>
              </a:rPr>
              <a:t>HYBRID</a:t>
            </a:r>
            <a:r>
              <a:rPr lang="en-US" sz="1800" b="1">
                <a:solidFill>
                  <a:schemeClr val="lt1"/>
                </a:solidFill>
                <a:latin typeface="Arial" panose="020B0604020202020204"/>
                <a:ea typeface="Arial" panose="020B0604020202020204"/>
                <a:cs typeface="Arial" panose="020B0604020202020204"/>
                <a:sym typeface="Arial" panose="020B0604020202020204"/>
              </a:rPr>
              <a:t> - APPS &amp; WEBSITE (ADMIN &amp; USER)</a:t>
            </a:r>
          </a:p>
          <a:p>
            <a:pPr marL="624205" marR="0" lvl="0" indent="-228600" algn="l" rtl="0">
              <a:spcBef>
                <a:spcPts val="0"/>
              </a:spcBef>
              <a:spcAft>
                <a:spcPts val="0"/>
              </a:spcAft>
              <a:buClr>
                <a:schemeClr val="dk1"/>
              </a:buClr>
              <a:buSzPts val="1800"/>
              <a:buFont typeface="Arial" panose="020B0604020202020204"/>
              <a:buNone/>
            </a:pPr>
            <a:endParaRPr sz="1800" b="1">
              <a:solidFill>
                <a:schemeClr val="lt1"/>
              </a:solidFill>
              <a:latin typeface="Arial" panose="020B0604020202020204"/>
              <a:ea typeface="Arial" panose="020B0604020202020204"/>
              <a:cs typeface="Arial" panose="020B0604020202020204"/>
              <a:sym typeface="Arial" panose="020B0604020202020204"/>
            </a:endParaRPr>
          </a:p>
          <a:p>
            <a:pPr marL="624205" marR="0" lvl="0" indent="-342900" algn="l" rtl="0">
              <a:spcBef>
                <a:spcPts val="0"/>
              </a:spcBef>
              <a:spcAft>
                <a:spcPts val="0"/>
              </a:spcAft>
              <a:buClr>
                <a:schemeClr val="dk1"/>
              </a:buClr>
              <a:buSzPts val="1800"/>
              <a:buFont typeface="Arial" panose="020B0604020202020204"/>
              <a:buChar char="•"/>
            </a:pPr>
            <a:r>
              <a:rPr lang="en-US" sz="1800" b="1">
                <a:solidFill>
                  <a:schemeClr val="dk1"/>
                </a:solidFill>
                <a:latin typeface="Arial" panose="020B0604020202020204"/>
                <a:ea typeface="Arial" panose="020B0604020202020204"/>
                <a:cs typeface="Arial" panose="020B0604020202020204"/>
                <a:sym typeface="Arial" panose="020B0604020202020204"/>
              </a:rPr>
              <a:t>WEBSITE </a:t>
            </a:r>
            <a:r>
              <a:rPr lang="en-US" sz="1800" b="1">
                <a:solidFill>
                  <a:schemeClr val="lt1"/>
                </a:solidFill>
                <a:latin typeface="Arial" panose="020B0604020202020204"/>
                <a:ea typeface="Arial" panose="020B0604020202020204"/>
                <a:cs typeface="Arial" panose="020B0604020202020204"/>
                <a:sym typeface="Arial" panose="020B0604020202020204"/>
              </a:rPr>
              <a:t>(ADMIN &amp; USER)</a:t>
            </a:r>
          </a:p>
          <a:p>
            <a:pPr marL="1080770" marR="0" lvl="1" indent="-342900" algn="l" rtl="0">
              <a:spcBef>
                <a:spcPts val="0"/>
              </a:spcBef>
              <a:spcAft>
                <a:spcPts val="0"/>
              </a:spcAft>
              <a:buClr>
                <a:schemeClr val="lt1"/>
              </a:buClr>
              <a:buSzPts val="1800"/>
              <a:buFont typeface="Arial" panose="020B0604020202020204"/>
              <a:buChar char="•"/>
            </a:pPr>
            <a:r>
              <a:rPr lang="en-US" sz="1800" b="1" i="0" u="none" strike="noStrike" cap="none">
                <a:solidFill>
                  <a:schemeClr val="lt1"/>
                </a:solidFill>
                <a:latin typeface="Arial" panose="020B0604020202020204"/>
                <a:ea typeface="Arial" panose="020B0604020202020204"/>
                <a:cs typeface="Arial" panose="020B0604020202020204"/>
                <a:sym typeface="Arial" panose="020B0604020202020204"/>
              </a:rPr>
              <a:t>MUST USE FRAMEWORK</a:t>
            </a:r>
          </a:p>
          <a:p>
            <a:pPr marL="1080770" marR="0" lvl="1" indent="-342900" algn="l" rtl="0">
              <a:spcBef>
                <a:spcPts val="0"/>
              </a:spcBef>
              <a:spcAft>
                <a:spcPts val="0"/>
              </a:spcAft>
              <a:buClr>
                <a:schemeClr val="lt1"/>
              </a:buClr>
              <a:buSzPts val="1800"/>
              <a:buFont typeface="Arial" panose="020B0604020202020204"/>
              <a:buChar char="•"/>
            </a:pPr>
            <a:r>
              <a:rPr lang="en-US" sz="1800" b="1" i="0" u="none" strike="noStrike" cap="none">
                <a:solidFill>
                  <a:schemeClr val="lt1"/>
                </a:solidFill>
                <a:latin typeface="Arial" panose="020B0604020202020204"/>
                <a:ea typeface="Arial" panose="020B0604020202020204"/>
                <a:cs typeface="Arial" panose="020B0604020202020204"/>
                <a:sym typeface="Arial" panose="020B0604020202020204"/>
              </a:rPr>
              <a:t>USE DOMAIN (MUST ONLINE)</a:t>
            </a:r>
          </a:p>
          <a:p>
            <a:pPr marL="1080770" marR="0" lvl="1" indent="-228600" algn="l" rtl="0">
              <a:spcBef>
                <a:spcPts val="0"/>
              </a:spcBef>
              <a:spcAft>
                <a:spcPts val="0"/>
              </a:spcAft>
              <a:buClr>
                <a:schemeClr val="dk1"/>
              </a:buClr>
              <a:buSzPts val="1800"/>
              <a:buFont typeface="Arial" panose="020B0604020202020204"/>
              <a:buNone/>
            </a:pPr>
            <a:endParaRPr sz="1800" b="1"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624205" marR="0" lvl="0" indent="-342900" algn="l" rtl="0">
              <a:spcBef>
                <a:spcPts val="0"/>
              </a:spcBef>
              <a:spcAft>
                <a:spcPts val="0"/>
              </a:spcAft>
              <a:buClr>
                <a:schemeClr val="dk1"/>
              </a:buClr>
              <a:buSzPts val="1800"/>
              <a:buFont typeface="Arial" panose="020B0604020202020204"/>
              <a:buChar char="•"/>
            </a:pPr>
            <a:r>
              <a:rPr lang="en-US" sz="1800" b="1">
                <a:solidFill>
                  <a:schemeClr val="dk1"/>
                </a:solidFill>
                <a:latin typeface="Arial" panose="020B0604020202020204"/>
                <a:ea typeface="Arial" panose="020B0604020202020204"/>
                <a:cs typeface="Arial" panose="020B0604020202020204"/>
                <a:sym typeface="Arial" panose="020B0604020202020204"/>
              </a:rPr>
              <a:t>APPS</a:t>
            </a:r>
            <a:r>
              <a:rPr lang="en-US" sz="1800" b="1">
                <a:solidFill>
                  <a:schemeClr val="lt1"/>
                </a:solidFill>
                <a:latin typeface="Arial" panose="020B0604020202020204"/>
                <a:ea typeface="Arial" panose="020B0604020202020204"/>
                <a:cs typeface="Arial" panose="020B0604020202020204"/>
                <a:sym typeface="Arial" panose="020B0604020202020204"/>
              </a:rPr>
              <a:t> (ADMIN &amp; USER)</a:t>
            </a:r>
          </a:p>
          <a:p>
            <a:pPr marL="1080770" marR="0" lvl="1" indent="-342900" algn="l" rtl="0">
              <a:spcBef>
                <a:spcPts val="0"/>
              </a:spcBef>
              <a:spcAft>
                <a:spcPts val="0"/>
              </a:spcAft>
              <a:buClr>
                <a:schemeClr val="lt1"/>
              </a:buClr>
              <a:buSzPts val="1800"/>
              <a:buFont typeface="Arial" panose="020B0604020202020204"/>
              <a:buChar char="•"/>
            </a:pPr>
            <a:r>
              <a:rPr lang="en-US" sz="1800" b="1" i="0" u="none" strike="noStrike" cap="none">
                <a:solidFill>
                  <a:schemeClr val="lt1"/>
                </a:solidFill>
                <a:latin typeface="Arial" panose="020B0604020202020204"/>
                <a:ea typeface="Arial" panose="020B0604020202020204"/>
                <a:cs typeface="Arial" panose="020B0604020202020204"/>
                <a:sym typeface="Arial" panose="020B0604020202020204"/>
              </a:rPr>
              <a:t>MUST USE ONLINE DATABASE</a:t>
            </a:r>
            <a:endParaRPr sz="1800" b="1"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281305" marR="0" lvl="0" indent="0" algn="l" rtl="0">
              <a:spcBef>
                <a:spcPts val="0"/>
              </a:spcBef>
              <a:spcAft>
                <a:spcPts val="0"/>
              </a:spcAft>
              <a:buNone/>
            </a:pPr>
            <a:endParaRPr sz="1800" b="1">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
          <p:cNvSpPr txBox="1"/>
          <p:nvPr/>
        </p:nvSpPr>
        <p:spPr>
          <a:xfrm>
            <a:off x="623380" y="447851"/>
            <a:ext cx="6191673"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Project Information</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358" name="Google Shape;358;p5"/>
          <p:cNvSpPr txBox="1"/>
          <p:nvPr/>
        </p:nvSpPr>
        <p:spPr>
          <a:xfrm>
            <a:off x="623380" y="1327895"/>
            <a:ext cx="615781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Overview of project information.</a:t>
            </a:r>
          </a:p>
        </p:txBody>
      </p:sp>
      <p:graphicFrame>
        <p:nvGraphicFramePr>
          <p:cNvPr id="359" name="Google Shape;359;p5"/>
          <p:cNvGraphicFramePr/>
          <p:nvPr>
            <p:extLst>
              <p:ext uri="{D42A27DB-BD31-4B8C-83A1-F6EECF244321}">
                <p14:modId xmlns:p14="http://schemas.microsoft.com/office/powerpoint/2010/main" val="1145574590"/>
              </p:ext>
            </p:extLst>
          </p:nvPr>
        </p:nvGraphicFramePr>
        <p:xfrm>
          <a:off x="623380" y="1865856"/>
          <a:ext cx="10741450" cy="4544300"/>
        </p:xfrm>
        <a:graphic>
          <a:graphicData uri="http://schemas.openxmlformats.org/drawingml/2006/table">
            <a:tbl>
              <a:tblPr firstRow="1" bandRow="1">
                <a:noFill/>
                <a:tableStyleId>{1E5B4B80-50A0-4FFC-8893-FDDD0D130C69}</a:tableStyleId>
              </a:tblPr>
              <a:tblGrid>
                <a:gridCol w="2509175">
                  <a:extLst>
                    <a:ext uri="{9D8B030D-6E8A-4147-A177-3AD203B41FA5}">
                      <a16:colId xmlns:a16="http://schemas.microsoft.com/office/drawing/2014/main" val="20000"/>
                    </a:ext>
                  </a:extLst>
                </a:gridCol>
                <a:gridCol w="3241975">
                  <a:extLst>
                    <a:ext uri="{9D8B030D-6E8A-4147-A177-3AD203B41FA5}">
                      <a16:colId xmlns:a16="http://schemas.microsoft.com/office/drawing/2014/main" val="20001"/>
                    </a:ext>
                  </a:extLst>
                </a:gridCol>
                <a:gridCol w="1688500">
                  <a:extLst>
                    <a:ext uri="{9D8B030D-6E8A-4147-A177-3AD203B41FA5}">
                      <a16:colId xmlns:a16="http://schemas.microsoft.com/office/drawing/2014/main" val="20002"/>
                    </a:ext>
                  </a:extLst>
                </a:gridCol>
                <a:gridCol w="3301800">
                  <a:extLst>
                    <a:ext uri="{9D8B030D-6E8A-4147-A177-3AD203B41FA5}">
                      <a16:colId xmlns:a16="http://schemas.microsoft.com/office/drawing/2014/main" val="20003"/>
                    </a:ext>
                  </a:extLst>
                </a:gridCol>
              </a:tblGrid>
              <a:tr h="894750">
                <a:tc>
                  <a:txBody>
                    <a:bodyPr/>
                    <a:lstStyle/>
                    <a:p>
                      <a:pPr marL="0" marR="0" lvl="0" indent="0" algn="ctr" rtl="0">
                        <a:spcBef>
                          <a:spcPts val="0"/>
                        </a:spcBef>
                        <a:spcAft>
                          <a:spcPts val="0"/>
                        </a:spcAft>
                        <a:buNone/>
                      </a:pPr>
                      <a:r>
                        <a:rPr lang="en-US" sz="1400" b="1" u="none" strike="noStrike" cap="none"/>
                        <a:t>TEAM NUMBER</a:t>
                      </a:r>
                    </a:p>
                  </a:txBody>
                  <a:tcPr marL="91450" marR="91450" marT="45725" marB="45725" anchor="ctr">
                    <a:solidFill>
                      <a:srgbClr val="FF5BAA"/>
                    </a:solidFill>
                  </a:tcPr>
                </a:tc>
                <a:tc>
                  <a:txBody>
                    <a:bodyPr/>
                    <a:lstStyle/>
                    <a:p>
                      <a:pPr marL="0" marR="0" lvl="0" indent="0" algn="l" rtl="0">
                        <a:spcBef>
                          <a:spcPts val="0"/>
                        </a:spcBef>
                        <a:spcAft>
                          <a:spcPts val="0"/>
                        </a:spcAft>
                        <a:buNone/>
                      </a:pPr>
                      <a:r>
                        <a:rPr lang="en-US" sz="1400" b="0" u="none" strike="noStrike" cap="none" dirty="0"/>
                        <a:t>GROUP 1</a:t>
                      </a:r>
                      <a:endParaRPr sz="1400" b="0" u="none" strike="noStrike" cap="none" dirty="0"/>
                    </a:p>
                  </a:txBody>
                  <a:tcPr marL="91450" marR="91450" marT="45725" marB="45725" anchor="ctr">
                    <a:solidFill>
                      <a:srgbClr val="FFD5E9"/>
                    </a:solidFill>
                  </a:tcPr>
                </a:tc>
                <a:tc>
                  <a:txBody>
                    <a:bodyPr/>
                    <a:lstStyle/>
                    <a:p>
                      <a:pPr marL="0" marR="0" lvl="0" indent="0" algn="ctr" rtl="0">
                        <a:spcBef>
                          <a:spcPts val="0"/>
                        </a:spcBef>
                        <a:spcAft>
                          <a:spcPts val="0"/>
                        </a:spcAft>
                        <a:buNone/>
                      </a:pPr>
                      <a:r>
                        <a:rPr lang="en-US" sz="1400" b="1" u="none" strike="noStrike" cap="none"/>
                        <a:t>SECTION</a:t>
                      </a:r>
                    </a:p>
                  </a:txBody>
                  <a:tcPr marL="91450" marR="91450" marT="45725" marB="45725" anchor="ctr">
                    <a:solidFill>
                      <a:srgbClr val="FF5BAA"/>
                    </a:solidFill>
                  </a:tcPr>
                </a:tc>
                <a:tc>
                  <a:txBody>
                    <a:bodyPr/>
                    <a:lstStyle/>
                    <a:p>
                      <a:pPr marL="0" marR="0" lvl="0" indent="0" algn="ctr" rtl="0">
                        <a:spcBef>
                          <a:spcPts val="0"/>
                        </a:spcBef>
                        <a:spcAft>
                          <a:spcPts val="0"/>
                        </a:spcAft>
                        <a:buNone/>
                      </a:pPr>
                      <a:endParaRPr sz="1400" b="0" u="none" strike="noStrike" cap="none"/>
                    </a:p>
                  </a:txBody>
                  <a:tcPr marL="91450" marR="91450" marT="45725" marB="45725" anchor="ctr">
                    <a:solidFill>
                      <a:srgbClr val="FFD5E9"/>
                    </a:solidFill>
                  </a:tcPr>
                </a:tc>
                <a:extLst>
                  <a:ext uri="{0D108BD9-81ED-4DB2-BD59-A6C34878D82A}">
                    <a16:rowId xmlns:a16="http://schemas.microsoft.com/office/drawing/2014/main" val="10000"/>
                  </a:ext>
                </a:extLst>
              </a:tr>
              <a:tr h="894750">
                <a:tc>
                  <a:txBody>
                    <a:bodyPr/>
                    <a:lstStyle/>
                    <a:p>
                      <a:pPr marL="0" marR="0" lvl="0" indent="0" algn="ctr" rtl="0">
                        <a:spcBef>
                          <a:spcPts val="0"/>
                        </a:spcBef>
                        <a:spcAft>
                          <a:spcPts val="0"/>
                        </a:spcAft>
                        <a:buNone/>
                      </a:pPr>
                      <a:r>
                        <a:rPr lang="en-US" sz="1400" b="1" u="none" strike="noStrike" cap="none"/>
                        <a:t>CLIENT / ORGANIZATION</a:t>
                      </a:r>
                    </a:p>
                  </a:txBody>
                  <a:tcPr marL="91450" marR="91450" marT="45725" marB="45725" anchor="ctr">
                    <a:solidFill>
                      <a:srgbClr val="FF5BAA"/>
                    </a:solidFill>
                  </a:tcPr>
                </a:tc>
                <a:tc gridSpan="3">
                  <a:txBody>
                    <a:bodyPr/>
                    <a:lstStyle/>
                    <a:p>
                      <a:pPr marL="0" marR="0" lvl="0" indent="0" algn="l" rtl="0">
                        <a:spcBef>
                          <a:spcPts val="0"/>
                        </a:spcBef>
                        <a:spcAft>
                          <a:spcPts val="0"/>
                        </a:spcAft>
                        <a:buNone/>
                      </a:pPr>
                      <a:r>
                        <a:rPr lang="en-MY" sz="1400" u="none" strike="noStrike" cap="none" dirty="0"/>
                        <a:t>RIVERFRONT SENTRAL HOTEL</a:t>
                      </a:r>
                      <a:endParaRPr sz="1400" u="none" strike="noStrike" cap="none" dirty="0"/>
                    </a:p>
                  </a:txBody>
                  <a:tcPr marL="91450" marR="91450" marT="45725" marB="45725" anchor="ctr">
                    <a:solidFill>
                      <a:srgbClr val="FFD5E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965300">
                <a:tc>
                  <a:txBody>
                    <a:bodyPr/>
                    <a:lstStyle/>
                    <a:p>
                      <a:pPr marL="0" marR="0" lvl="0" indent="0" algn="ctr" rtl="0">
                        <a:spcBef>
                          <a:spcPts val="0"/>
                        </a:spcBef>
                        <a:spcAft>
                          <a:spcPts val="0"/>
                        </a:spcAft>
                        <a:buNone/>
                      </a:pPr>
                      <a:r>
                        <a:rPr lang="en-US" sz="1400" b="1" u="none" strike="noStrike" cap="none"/>
                        <a:t>PROJECT TITLE</a:t>
                      </a:r>
                    </a:p>
                  </a:txBody>
                  <a:tcPr marL="91450" marR="91450" marT="45725" marB="45725" anchor="ctr">
                    <a:solidFill>
                      <a:srgbClr val="FF5BAA"/>
                    </a:solidFill>
                  </a:tcPr>
                </a:tc>
                <a:tc gridSpan="3">
                  <a:txBody>
                    <a:bodyPr/>
                    <a:lstStyle/>
                    <a:p>
                      <a:pPr marL="0" marR="0" lvl="0" indent="0" algn="l" rtl="0">
                        <a:spcBef>
                          <a:spcPts val="0"/>
                        </a:spcBef>
                        <a:spcAft>
                          <a:spcPts val="0"/>
                        </a:spcAft>
                        <a:buNone/>
                      </a:pPr>
                      <a:r>
                        <a:rPr lang="en-US" sz="1400" u="none" strike="noStrike" cap="none" dirty="0"/>
                        <a:t>GET HOTEL SYSTEM</a:t>
                      </a:r>
                      <a:endParaRPr sz="1400" u="none" strike="noStrike" cap="none" dirty="0"/>
                    </a:p>
                  </a:txBody>
                  <a:tcPr marL="91450" marR="91450" marT="45725" marB="45725" anchor="ctr">
                    <a:solidFill>
                      <a:srgbClr val="FFD5E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894750">
                <a:tc>
                  <a:txBody>
                    <a:bodyPr/>
                    <a:lstStyle/>
                    <a:p>
                      <a:pPr marL="0" marR="0" lvl="0" indent="0" algn="ctr" rtl="0">
                        <a:spcBef>
                          <a:spcPts val="0"/>
                        </a:spcBef>
                        <a:spcAft>
                          <a:spcPts val="0"/>
                        </a:spcAft>
                        <a:buNone/>
                      </a:pPr>
                      <a:r>
                        <a:rPr lang="en-US" sz="1400" b="1" u="none" strike="noStrike" cap="none"/>
                        <a:t>PROGRAMMING LANGUAGE</a:t>
                      </a:r>
                    </a:p>
                  </a:txBody>
                  <a:tcPr marL="91450" marR="91450" marT="45725" marB="45725" anchor="ctr">
                    <a:solidFill>
                      <a:srgbClr val="FF5BAA"/>
                    </a:solidFill>
                  </a:tcPr>
                </a:tc>
                <a:tc gridSpan="3">
                  <a:txBody>
                    <a:bodyPr/>
                    <a:lstStyle/>
                    <a:p>
                      <a:pPr marL="0" marR="0" lvl="0" indent="0" algn="l" rtl="0">
                        <a:spcBef>
                          <a:spcPts val="0"/>
                        </a:spcBef>
                        <a:spcAft>
                          <a:spcPts val="0"/>
                        </a:spcAft>
                        <a:buNone/>
                      </a:pPr>
                      <a:r>
                        <a:rPr lang="en-US" sz="1400" u="none" strike="noStrike" cap="none" dirty="0"/>
                        <a:t>JAVA AND XML</a:t>
                      </a:r>
                    </a:p>
                  </a:txBody>
                  <a:tcPr marL="91450" marR="91450" marT="45725" marB="45725" anchor="ctr">
                    <a:solidFill>
                      <a:srgbClr val="FFD5E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894750">
                <a:tc>
                  <a:txBody>
                    <a:bodyPr/>
                    <a:lstStyle/>
                    <a:p>
                      <a:pPr marL="0" marR="0" lvl="0" indent="0" algn="ctr" rtl="0">
                        <a:spcBef>
                          <a:spcPts val="0"/>
                        </a:spcBef>
                        <a:spcAft>
                          <a:spcPts val="0"/>
                        </a:spcAft>
                        <a:buNone/>
                      </a:pPr>
                      <a:r>
                        <a:rPr lang="en-US" sz="1400" b="1" u="none" strike="noStrike" cap="none"/>
                        <a:t>DATABASE</a:t>
                      </a:r>
                    </a:p>
                  </a:txBody>
                  <a:tcPr marL="91450" marR="91450" marT="45725" marB="45725" anchor="ctr">
                    <a:solidFill>
                      <a:srgbClr val="FF5BAA"/>
                    </a:solidFill>
                  </a:tcPr>
                </a:tc>
                <a:tc gridSpan="3">
                  <a:txBody>
                    <a:bodyPr/>
                    <a:lstStyle/>
                    <a:p>
                      <a:pPr marL="0" marR="0" lvl="0" indent="0" algn="l" rtl="0">
                        <a:spcBef>
                          <a:spcPts val="0"/>
                        </a:spcBef>
                        <a:spcAft>
                          <a:spcPts val="0"/>
                        </a:spcAft>
                        <a:buNone/>
                      </a:pPr>
                      <a:r>
                        <a:rPr lang="en-US" sz="1400" u="none" strike="noStrike" cap="none" dirty="0"/>
                        <a:t>FIREBASE SQL</a:t>
                      </a:r>
                      <a:endParaRPr sz="1400" u="none" strike="noStrike" cap="none" dirty="0"/>
                    </a:p>
                  </a:txBody>
                  <a:tcPr marL="91450" marR="91450" marT="45725" marB="45725" anchor="ctr">
                    <a:solidFill>
                      <a:srgbClr val="FFD5E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
          <p:cNvSpPr txBox="1"/>
          <p:nvPr/>
        </p:nvSpPr>
        <p:spPr>
          <a:xfrm>
            <a:off x="623379" y="269132"/>
            <a:ext cx="10515675"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dirty="0">
                <a:solidFill>
                  <a:schemeClr val="lt1"/>
                </a:solidFill>
                <a:latin typeface="Arial" panose="020B0604020202020204"/>
                <a:ea typeface="Arial" panose="020B0604020202020204"/>
                <a:cs typeface="Arial" panose="020B0604020202020204"/>
                <a:sym typeface="Arial" panose="020B0604020202020204"/>
              </a:rPr>
              <a:t>Project Information</a:t>
            </a:r>
            <a:endParaRPr sz="5400" dirty="0">
              <a:solidFill>
                <a:schemeClr val="lt1"/>
              </a:solidFill>
              <a:latin typeface="Arial" panose="020B0604020202020204"/>
              <a:ea typeface="Arial" panose="020B0604020202020204"/>
              <a:cs typeface="Arial" panose="020B0604020202020204"/>
              <a:sym typeface="Arial" panose="020B0604020202020204"/>
            </a:endParaRPr>
          </a:p>
        </p:txBody>
      </p:sp>
      <p:graphicFrame>
        <p:nvGraphicFramePr>
          <p:cNvPr id="365" name="Google Shape;365;p6"/>
          <p:cNvGraphicFramePr/>
          <p:nvPr/>
        </p:nvGraphicFramePr>
        <p:xfrm>
          <a:off x="623379" y="2078768"/>
          <a:ext cx="10741450" cy="4677172"/>
        </p:xfrm>
        <a:graphic>
          <a:graphicData uri="http://schemas.openxmlformats.org/drawingml/2006/table">
            <a:tbl>
              <a:tblPr firstRow="1" bandRow="1">
                <a:noFill/>
                <a:tableStyleId>{1E5B4B80-50A0-4FFC-8893-FDDD0D130C69}</a:tableStyleId>
              </a:tblPr>
              <a:tblGrid>
                <a:gridCol w="2170325">
                  <a:extLst>
                    <a:ext uri="{9D8B030D-6E8A-4147-A177-3AD203B41FA5}">
                      <a16:colId xmlns:a16="http://schemas.microsoft.com/office/drawing/2014/main" val="20000"/>
                    </a:ext>
                  </a:extLst>
                </a:gridCol>
                <a:gridCol w="8571125">
                  <a:extLst>
                    <a:ext uri="{9D8B030D-6E8A-4147-A177-3AD203B41FA5}">
                      <a16:colId xmlns:a16="http://schemas.microsoft.com/office/drawing/2014/main" val="20001"/>
                    </a:ext>
                  </a:extLst>
                </a:gridCol>
              </a:tblGrid>
              <a:tr h="1317501">
                <a:tc>
                  <a:txBody>
                    <a:bodyPr/>
                    <a:lstStyle/>
                    <a:p>
                      <a:pPr marL="0" marR="0" lvl="0" indent="0" algn="ctr" rtl="0">
                        <a:spcBef>
                          <a:spcPts val="0"/>
                        </a:spcBef>
                        <a:spcAft>
                          <a:spcPts val="0"/>
                        </a:spcAft>
                        <a:buNone/>
                      </a:pPr>
                      <a:r>
                        <a:rPr lang="en-US" sz="1400" b="1" u="none" strike="noStrike" cap="none"/>
                        <a:t>PROJECT AIM</a:t>
                      </a:r>
                    </a:p>
                  </a:txBody>
                  <a:tcPr marL="91450" marR="91450" marT="45725" marB="45725" anchor="ctr">
                    <a:solidFill>
                      <a:srgbClr val="FF5BAA"/>
                    </a:solidFill>
                  </a:tcPr>
                </a:tc>
                <a:tc>
                  <a:txBody>
                    <a:bodyPr/>
                    <a:lstStyle/>
                    <a:p>
                      <a:pPr marL="0" marR="0" lvl="0" indent="0" algn="l" rtl="0">
                        <a:spcBef>
                          <a:spcPts val="0"/>
                        </a:spcBef>
                        <a:spcAft>
                          <a:spcPts val="0"/>
                        </a:spcAft>
                        <a:buNone/>
                      </a:pPr>
                      <a:r>
                        <a:rPr lang="en-US" sz="1400" b="0" u="none" strike="noStrike" cap="none" dirty="0"/>
                        <a:t>THE AIM OF THIS PROJECT IS TO DEVELOP A WEBSITE SYSTEM FINAL YEAR PROJECT FOR A HOTEL SYSTEMM</a:t>
                      </a:r>
                      <a:endParaRPr sz="1400" b="0" u="none" strike="noStrike" cap="none" dirty="0"/>
                    </a:p>
                  </a:txBody>
                  <a:tcPr marL="91450" marR="91450" marT="45725" marB="45725" anchor="ctr">
                    <a:solidFill>
                      <a:srgbClr val="FFD5E9"/>
                    </a:solidFill>
                  </a:tcPr>
                </a:tc>
                <a:extLst>
                  <a:ext uri="{0D108BD9-81ED-4DB2-BD59-A6C34878D82A}">
                    <a16:rowId xmlns:a16="http://schemas.microsoft.com/office/drawing/2014/main" val="10000"/>
                  </a:ext>
                </a:extLst>
              </a:tr>
              <a:tr h="1645839">
                <a:tc>
                  <a:txBody>
                    <a:bodyPr/>
                    <a:lstStyle/>
                    <a:p>
                      <a:pPr marL="0" marR="0" lvl="0" indent="0" algn="ctr" rtl="0">
                        <a:spcBef>
                          <a:spcPts val="0"/>
                        </a:spcBef>
                        <a:spcAft>
                          <a:spcPts val="0"/>
                        </a:spcAft>
                        <a:buNone/>
                      </a:pPr>
                      <a:r>
                        <a:rPr lang="en-US" sz="1400" b="1" u="none" strike="noStrike" cap="none"/>
                        <a:t>OBJECTIVES</a:t>
                      </a:r>
                    </a:p>
                  </a:txBody>
                  <a:tcPr marL="91450" marR="91450" marT="45725" marB="45725" anchor="ctr">
                    <a:solidFill>
                      <a:srgbClr val="FF5BAA"/>
                    </a:solidFill>
                  </a:tcPr>
                </a:tc>
                <a:tc>
                  <a:txBody>
                    <a:bodyPr/>
                    <a:lstStyle/>
                    <a:p>
                      <a:pPr marL="513080" marR="0" lvl="0" indent="-342900" algn="l" rtl="0">
                        <a:spcBef>
                          <a:spcPts val="0"/>
                        </a:spcBef>
                        <a:spcAft>
                          <a:spcPts val="0"/>
                        </a:spcAft>
                        <a:buClr>
                          <a:schemeClr val="dk1"/>
                        </a:buClr>
                        <a:buSzPts val="1400"/>
                        <a:buFont typeface="Arial" panose="020B0604020202020204"/>
                        <a:buAutoNum type="arabicPeriod"/>
                      </a:pPr>
                      <a:r>
                        <a:rPr lang="en-MY" sz="1600" u="none" strike="noStrike" cap="none" dirty="0"/>
                        <a:t>Develop an intuitive and easy-to-use interface for the "Get Hotel" system to enhance the overall user experience, making it accessible to a wide range of users, including those with varying levels of technological proficiency.</a:t>
                      </a:r>
                      <a:endParaRPr sz="1600" dirty="0"/>
                    </a:p>
                    <a:p>
                      <a:pPr marL="513080" marR="0" lvl="0" indent="-342900" algn="l" rtl="0">
                        <a:spcBef>
                          <a:spcPts val="0"/>
                        </a:spcBef>
                        <a:spcAft>
                          <a:spcPts val="0"/>
                        </a:spcAft>
                        <a:buClr>
                          <a:schemeClr val="dk1"/>
                        </a:buClr>
                        <a:buSzPts val="1400"/>
                        <a:buFont typeface="Arial" panose="020B0604020202020204"/>
                        <a:buAutoNum type="arabicPeriod"/>
                      </a:pPr>
                      <a:r>
                        <a:rPr lang="en-MY" sz="1600" u="none" strike="noStrike" cap="none" dirty="0"/>
                        <a:t>Implement advanced data structures algorithms to </a:t>
                      </a:r>
                      <a:r>
                        <a:rPr lang="en-MY" sz="1600" u="none" strike="noStrike" cap="none" dirty="0" err="1"/>
                        <a:t>analyze</a:t>
                      </a:r>
                      <a:r>
                        <a:rPr lang="en-MY" sz="1600" u="none" strike="noStrike" cap="none" dirty="0"/>
                        <a:t> user preferences, displaying all relevant costs and fees, fast bookings, and </a:t>
                      </a:r>
                      <a:r>
                        <a:rPr lang="en-MY" sz="1600" u="none" strike="noStrike" cap="none" dirty="0" err="1"/>
                        <a:t>behavior</a:t>
                      </a:r>
                      <a:r>
                        <a:rPr lang="en-MY" sz="1600" u="none" strike="noStrike" cap="none" dirty="0"/>
                        <a:t>. The system should provide personalized hotel recommendations to enhance user engagement and satisfaction.</a:t>
                      </a:r>
                    </a:p>
                    <a:p>
                      <a:pPr marL="513080" marR="0" lvl="0" indent="-342900" algn="l" rtl="0">
                        <a:spcBef>
                          <a:spcPts val="0"/>
                        </a:spcBef>
                        <a:spcAft>
                          <a:spcPts val="0"/>
                        </a:spcAft>
                        <a:buClr>
                          <a:schemeClr val="dk1"/>
                        </a:buClr>
                        <a:buSzPts val="1400"/>
                        <a:buFont typeface="Arial" panose="020B0604020202020204"/>
                        <a:buAutoNum type="arabicPeriod"/>
                      </a:pPr>
                      <a:r>
                        <a:rPr lang="en-MY" sz="1600" u="none" strike="noStrike" cap="none" dirty="0"/>
                        <a:t>Obtaining new customers by creating website that can advertising media to gain customer trust.</a:t>
                      </a:r>
                      <a:endParaRPr sz="1600" dirty="0"/>
                    </a:p>
                  </a:txBody>
                  <a:tcPr marL="91450" marR="91450" marT="45725" marB="45725" anchor="ctr">
                    <a:solidFill>
                      <a:srgbClr val="FFD5E9"/>
                    </a:solidFill>
                  </a:tcPr>
                </a:tc>
                <a:extLst>
                  <a:ext uri="{0D108BD9-81ED-4DB2-BD59-A6C34878D82A}">
                    <a16:rowId xmlns:a16="http://schemas.microsoft.com/office/drawing/2014/main" val="10001"/>
                  </a:ext>
                </a:extLst>
              </a:tr>
              <a:tr h="1317501">
                <a:tc>
                  <a:txBody>
                    <a:bodyPr/>
                    <a:lstStyle/>
                    <a:p>
                      <a:pPr marL="0" marR="0" lvl="0" indent="0" algn="ctr" rtl="0">
                        <a:spcBef>
                          <a:spcPts val="0"/>
                        </a:spcBef>
                        <a:spcAft>
                          <a:spcPts val="0"/>
                        </a:spcAft>
                        <a:buNone/>
                      </a:pPr>
                      <a:r>
                        <a:rPr lang="en-US" sz="1400" b="1" u="none" strike="noStrike" cap="none"/>
                        <a:t>PROJECT SCOPES</a:t>
                      </a:r>
                    </a:p>
                  </a:txBody>
                  <a:tcPr marL="91450" marR="91450" marT="45725" marB="45725" anchor="ctr">
                    <a:solidFill>
                      <a:srgbClr val="FF5BAA"/>
                    </a:solidFill>
                  </a:tcPr>
                </a:tc>
                <a:tc>
                  <a:txBody>
                    <a:bodyPr/>
                    <a:lstStyle/>
                    <a:p>
                      <a:pPr marL="0" marR="0" lvl="0" indent="0" algn="l" rtl="0">
                        <a:spcBef>
                          <a:spcPts val="0"/>
                        </a:spcBef>
                        <a:spcAft>
                          <a:spcPts val="0"/>
                        </a:spcAft>
                        <a:buNone/>
                      </a:pPr>
                      <a:r>
                        <a:rPr lang="en-MY" sz="1600" u="none" strike="noStrike" cap="none" dirty="0">
                          <a:latin typeface="+mn-lt"/>
                          <a:cs typeface="Times New Roman" panose="02020603050405020304" pitchFamily="18" charset="0"/>
                        </a:rPr>
                        <a:t>The "Get Hotel" system aims to create a comprehensive and user-centric platform for efficient hotel booking focused on both tourists and locals. In the other hand, this system is suitable for the management and staff to organize bookings. It also helps new customers to make registration and apply promotion for booking.</a:t>
                      </a:r>
                      <a:endParaRPr sz="1600" u="none" strike="noStrike" cap="none" dirty="0">
                        <a:latin typeface="+mn-lt"/>
                        <a:cs typeface="Times New Roman" panose="02020603050405020304" pitchFamily="18" charset="0"/>
                      </a:endParaRPr>
                    </a:p>
                  </a:txBody>
                  <a:tcPr marL="91450" marR="91450" marT="45725" marB="45725" anchor="ctr">
                    <a:solidFill>
                      <a:srgbClr val="FFD5E9"/>
                    </a:solidFill>
                  </a:tcPr>
                </a:tc>
                <a:extLst>
                  <a:ext uri="{0D108BD9-81ED-4DB2-BD59-A6C34878D82A}">
                    <a16:rowId xmlns:a16="http://schemas.microsoft.com/office/drawing/2014/main" val="10002"/>
                  </a:ext>
                </a:extLst>
              </a:tr>
            </a:tbl>
          </a:graphicData>
        </a:graphic>
      </p:graphicFrame>
      <p:sp>
        <p:nvSpPr>
          <p:cNvPr id="366" name="Google Shape;366;p6"/>
          <p:cNvSpPr txBox="1"/>
          <p:nvPr/>
        </p:nvSpPr>
        <p:spPr>
          <a:xfrm>
            <a:off x="623379" y="1589505"/>
            <a:ext cx="107414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lt1"/>
                </a:solidFill>
                <a:latin typeface="Arial" panose="020B0604020202020204"/>
                <a:ea typeface="Arial" panose="020B0604020202020204"/>
                <a:cs typeface="Arial" panose="020B0604020202020204"/>
                <a:sym typeface="Arial" panose="020B0604020202020204"/>
              </a:rPr>
              <a:t>PROJECT TITLE :GET HOTEL SYSTEM</a:t>
            </a:r>
            <a:endParaRPr sz="2000" b="1"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67" name="Google Shape;367;p6"/>
          <p:cNvSpPr txBox="1"/>
          <p:nvPr/>
        </p:nvSpPr>
        <p:spPr>
          <a:xfrm>
            <a:off x="623379" y="1186857"/>
            <a:ext cx="615781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Overview of project information.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7"/>
          <p:cNvSpPr txBox="1"/>
          <p:nvPr/>
        </p:nvSpPr>
        <p:spPr>
          <a:xfrm>
            <a:off x="623380" y="447851"/>
            <a:ext cx="10515675"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Project Information</a:t>
            </a:r>
            <a:endParaRPr sz="5400">
              <a:solidFill>
                <a:schemeClr val="lt1"/>
              </a:solidFill>
              <a:latin typeface="Arial" panose="020B0604020202020204"/>
              <a:ea typeface="Arial" panose="020B0604020202020204"/>
              <a:cs typeface="Arial" panose="020B0604020202020204"/>
              <a:sym typeface="Arial" panose="020B0604020202020204"/>
            </a:endParaRPr>
          </a:p>
        </p:txBody>
      </p:sp>
      <p:graphicFrame>
        <p:nvGraphicFramePr>
          <p:cNvPr id="373" name="Google Shape;373;p7"/>
          <p:cNvGraphicFramePr/>
          <p:nvPr>
            <p:extLst>
              <p:ext uri="{D42A27DB-BD31-4B8C-83A1-F6EECF244321}">
                <p14:modId xmlns:p14="http://schemas.microsoft.com/office/powerpoint/2010/main" val="3528896303"/>
              </p:ext>
            </p:extLst>
          </p:nvPr>
        </p:nvGraphicFramePr>
        <p:xfrm>
          <a:off x="705079" y="2386658"/>
          <a:ext cx="10741450" cy="3903300"/>
        </p:xfrm>
        <a:graphic>
          <a:graphicData uri="http://schemas.openxmlformats.org/drawingml/2006/table">
            <a:tbl>
              <a:tblPr firstRow="1" bandRow="1">
                <a:noFill/>
                <a:tableStyleId>{1E5B4B80-50A0-4FFC-8893-FDDD0D130C69}</a:tableStyleId>
              </a:tblPr>
              <a:tblGrid>
                <a:gridCol w="2730850">
                  <a:extLst>
                    <a:ext uri="{9D8B030D-6E8A-4147-A177-3AD203B41FA5}">
                      <a16:colId xmlns:a16="http://schemas.microsoft.com/office/drawing/2014/main" val="20000"/>
                    </a:ext>
                  </a:extLst>
                </a:gridCol>
                <a:gridCol w="8010600">
                  <a:extLst>
                    <a:ext uri="{9D8B030D-6E8A-4147-A177-3AD203B41FA5}">
                      <a16:colId xmlns:a16="http://schemas.microsoft.com/office/drawing/2014/main" val="20001"/>
                    </a:ext>
                  </a:extLst>
                </a:gridCol>
              </a:tblGrid>
              <a:tr h="817000">
                <a:tc>
                  <a:txBody>
                    <a:bodyPr/>
                    <a:lstStyle/>
                    <a:p>
                      <a:pPr marL="0" marR="0" lvl="0" indent="0" algn="ctr" rtl="0">
                        <a:spcBef>
                          <a:spcPts val="0"/>
                        </a:spcBef>
                        <a:spcAft>
                          <a:spcPts val="0"/>
                        </a:spcAft>
                        <a:buNone/>
                      </a:pPr>
                      <a:r>
                        <a:rPr lang="en-US" sz="1400" b="1" u="none" strike="noStrike" cap="none"/>
                        <a:t>METHODOLOGY</a:t>
                      </a:r>
                    </a:p>
                  </a:txBody>
                  <a:tcPr marL="91450" marR="91450" marT="45725" marB="45725" anchor="ctr">
                    <a:solidFill>
                      <a:srgbClr val="FF5BAA"/>
                    </a:solidFill>
                  </a:tcPr>
                </a:tc>
                <a:tc>
                  <a:txBody>
                    <a:bodyPr/>
                    <a:lstStyle/>
                    <a:p>
                      <a:pPr marL="0" marR="0" lvl="0" indent="0" algn="l" rtl="0">
                        <a:spcBef>
                          <a:spcPts val="0"/>
                        </a:spcBef>
                        <a:spcAft>
                          <a:spcPts val="0"/>
                        </a:spcAft>
                        <a:buNone/>
                      </a:pPr>
                      <a:r>
                        <a:rPr lang="en-US" sz="1400" b="0" u="none" strike="noStrike" cap="none" dirty="0"/>
                        <a:t>WATERFALL METHODOLOGY</a:t>
                      </a:r>
                      <a:endParaRPr sz="1400" b="0" u="none" strike="noStrike" cap="none" dirty="0"/>
                    </a:p>
                  </a:txBody>
                  <a:tcPr marL="91450" marR="91450" marT="45725" marB="45725" anchor="ctr">
                    <a:solidFill>
                      <a:srgbClr val="FFD5E9"/>
                    </a:solidFill>
                  </a:tcPr>
                </a:tc>
                <a:extLst>
                  <a:ext uri="{0D108BD9-81ED-4DB2-BD59-A6C34878D82A}">
                    <a16:rowId xmlns:a16="http://schemas.microsoft.com/office/drawing/2014/main" val="10000"/>
                  </a:ext>
                </a:extLst>
              </a:tr>
              <a:tr h="1543150">
                <a:tc>
                  <a:txBody>
                    <a:bodyPr/>
                    <a:lstStyle/>
                    <a:p>
                      <a:pPr marL="0" marR="0" lvl="0" indent="0" algn="ctr" rtl="0">
                        <a:spcBef>
                          <a:spcPts val="0"/>
                        </a:spcBef>
                        <a:spcAft>
                          <a:spcPts val="0"/>
                        </a:spcAft>
                        <a:buNone/>
                      </a:pPr>
                      <a:r>
                        <a:rPr lang="en-US" sz="1400" b="1" u="none" strike="noStrike" cap="none"/>
                        <a:t>LIST OF SOFTWARE FOR (DOCUMENTATION &amp; DEVELOPMENT)</a:t>
                      </a:r>
                    </a:p>
                  </a:txBody>
                  <a:tcPr marL="91450" marR="91450" marT="45725" marB="45725" anchor="ctr">
                    <a:solidFill>
                      <a:srgbClr val="FF5BAA"/>
                    </a:solidFill>
                  </a:tcPr>
                </a:tc>
                <a:tc>
                  <a:txBody>
                    <a:bodyPr/>
                    <a:lstStyle/>
                    <a:p>
                      <a:pPr marL="285750" marR="0" lvl="0" indent="-285750" algn="l" rtl="0">
                        <a:spcBef>
                          <a:spcPts val="0"/>
                        </a:spcBef>
                        <a:spcAft>
                          <a:spcPts val="0"/>
                        </a:spcAft>
                        <a:buClr>
                          <a:schemeClr val="dk1"/>
                        </a:buClr>
                        <a:buSzPts val="1400"/>
                        <a:buFont typeface="Arial" panose="020B0604020202020204" pitchFamily="34" charset="0"/>
                        <a:buChar char="•"/>
                      </a:pPr>
                      <a:r>
                        <a:rPr lang="en-US" sz="1400" u="none" strike="noStrike" cap="none" dirty="0"/>
                        <a:t>TRELLO</a:t>
                      </a:r>
                    </a:p>
                    <a:p>
                      <a:pPr marL="285750" marR="0" lvl="0" indent="-285750" algn="l" rtl="0">
                        <a:spcBef>
                          <a:spcPts val="0"/>
                        </a:spcBef>
                        <a:spcAft>
                          <a:spcPts val="0"/>
                        </a:spcAft>
                        <a:buClr>
                          <a:schemeClr val="dk1"/>
                        </a:buClr>
                        <a:buSzPts val="1400"/>
                        <a:buFont typeface="Arial" panose="020B0604020202020204" pitchFamily="34" charset="0"/>
                        <a:buChar char="•"/>
                      </a:pPr>
                      <a:r>
                        <a:rPr lang="en-US" sz="1400" u="none" strike="noStrike" cap="none" dirty="0"/>
                        <a:t>XAMPP</a:t>
                      </a:r>
                    </a:p>
                    <a:p>
                      <a:pPr marL="285750" marR="0" lvl="0" indent="-285750" algn="l" rtl="0">
                        <a:spcBef>
                          <a:spcPts val="0"/>
                        </a:spcBef>
                        <a:spcAft>
                          <a:spcPts val="0"/>
                        </a:spcAft>
                        <a:buClr>
                          <a:schemeClr val="dk1"/>
                        </a:buClr>
                        <a:buSzPts val="1400"/>
                        <a:buFont typeface="Arial" panose="020B0604020202020204" pitchFamily="34" charset="0"/>
                        <a:buChar char="•"/>
                      </a:pPr>
                      <a:r>
                        <a:rPr lang="en-US" sz="1400" u="none" strike="noStrike" cap="none" dirty="0"/>
                        <a:t>NOTEPAD</a:t>
                      </a:r>
                    </a:p>
                    <a:p>
                      <a:pPr marL="285750" marR="0" lvl="0" indent="-285750" algn="l" rtl="0">
                        <a:spcBef>
                          <a:spcPts val="0"/>
                        </a:spcBef>
                        <a:spcAft>
                          <a:spcPts val="0"/>
                        </a:spcAft>
                        <a:buClr>
                          <a:schemeClr val="dk1"/>
                        </a:buClr>
                        <a:buSzPts val="1400"/>
                        <a:buFont typeface="Arial" panose="020B0604020202020204" pitchFamily="34" charset="0"/>
                        <a:buChar char="•"/>
                      </a:pPr>
                      <a:r>
                        <a:rPr lang="en-US" sz="1400" u="none" strike="noStrike" cap="none" dirty="0"/>
                        <a:t>MICROSOFT WORD</a:t>
                      </a:r>
                    </a:p>
                    <a:p>
                      <a:pPr marL="285750" marR="0" lvl="0" indent="-285750" algn="l" rtl="0">
                        <a:spcBef>
                          <a:spcPts val="0"/>
                        </a:spcBef>
                        <a:spcAft>
                          <a:spcPts val="0"/>
                        </a:spcAft>
                        <a:buClr>
                          <a:schemeClr val="dk1"/>
                        </a:buClr>
                        <a:buSzPts val="1400"/>
                        <a:buFont typeface="Arial" panose="020B0604020202020204" pitchFamily="34" charset="0"/>
                        <a:buChar char="•"/>
                      </a:pPr>
                      <a:r>
                        <a:rPr lang="en-US" sz="1400" u="none" strike="noStrike" cap="none" dirty="0"/>
                        <a:t>MICROSOFT POWER POINT</a:t>
                      </a:r>
                      <a:endParaRPr sz="1400" u="none" strike="noStrike" cap="none" dirty="0"/>
                    </a:p>
                  </a:txBody>
                  <a:tcPr marL="91450" marR="91450" marT="45725" marB="45725" anchor="ctr">
                    <a:solidFill>
                      <a:srgbClr val="FFD5E9"/>
                    </a:solidFill>
                  </a:tcPr>
                </a:tc>
                <a:extLst>
                  <a:ext uri="{0D108BD9-81ED-4DB2-BD59-A6C34878D82A}">
                    <a16:rowId xmlns:a16="http://schemas.microsoft.com/office/drawing/2014/main" val="10001"/>
                  </a:ext>
                </a:extLst>
              </a:tr>
              <a:tr h="1543150">
                <a:tc>
                  <a:txBody>
                    <a:bodyPr/>
                    <a:lstStyle/>
                    <a:p>
                      <a:pPr marL="0" marR="0" lvl="0" indent="0" algn="ctr" rtl="0">
                        <a:spcBef>
                          <a:spcPts val="0"/>
                        </a:spcBef>
                        <a:spcAft>
                          <a:spcPts val="0"/>
                        </a:spcAft>
                        <a:buNone/>
                      </a:pPr>
                      <a:r>
                        <a:rPr lang="en-US" sz="1400" b="1" u="none" strike="noStrike" cap="none"/>
                        <a:t>LIST OF HARDWARE FOR (DOCUMENTATION &amp; DEVELOPMENT)</a:t>
                      </a:r>
                    </a:p>
                  </a:txBody>
                  <a:tcPr marL="91450" marR="91450" marT="45725" marB="45725" anchor="ctr">
                    <a:solidFill>
                      <a:srgbClr val="FF5BAA"/>
                    </a:solidFill>
                  </a:tcPr>
                </a:tc>
                <a:tc>
                  <a:txBody>
                    <a:bodyPr/>
                    <a:lstStyle/>
                    <a:p>
                      <a:pPr marL="285750" marR="0" lvl="0" indent="-285750" algn="l" rtl="0">
                        <a:spcBef>
                          <a:spcPts val="0"/>
                        </a:spcBef>
                        <a:spcAft>
                          <a:spcPts val="0"/>
                        </a:spcAft>
                        <a:buFont typeface="Arial" panose="020B0604020202020204" pitchFamily="34" charset="0"/>
                        <a:buChar char="•"/>
                      </a:pPr>
                      <a:r>
                        <a:rPr lang="en-US" sz="1400" u="none" strike="noStrike" cap="none" dirty="0"/>
                        <a:t>LAPTOP</a:t>
                      </a:r>
                    </a:p>
                    <a:p>
                      <a:pPr marL="285750" marR="0" lvl="0" indent="-285750" algn="l" rtl="0">
                        <a:spcBef>
                          <a:spcPts val="0"/>
                        </a:spcBef>
                        <a:spcAft>
                          <a:spcPts val="0"/>
                        </a:spcAft>
                        <a:buFont typeface="Arial" panose="020B0604020202020204" pitchFamily="34" charset="0"/>
                        <a:buChar char="•"/>
                      </a:pPr>
                      <a:r>
                        <a:rPr lang="en-US" sz="1400" u="none" strike="noStrike" cap="none" dirty="0"/>
                        <a:t>PC</a:t>
                      </a:r>
                      <a:endParaRPr sz="1400" u="none" strike="noStrike" cap="none" dirty="0"/>
                    </a:p>
                  </a:txBody>
                  <a:tcPr marL="91450" marR="91450" marT="45725" marB="45725" anchor="ctr">
                    <a:solidFill>
                      <a:srgbClr val="FFD5E9"/>
                    </a:solidFill>
                  </a:tcPr>
                </a:tc>
                <a:extLst>
                  <a:ext uri="{0D108BD9-81ED-4DB2-BD59-A6C34878D82A}">
                    <a16:rowId xmlns:a16="http://schemas.microsoft.com/office/drawing/2014/main" val="10002"/>
                  </a:ext>
                </a:extLst>
              </a:tr>
            </a:tbl>
          </a:graphicData>
        </a:graphic>
      </p:graphicFrame>
      <p:sp>
        <p:nvSpPr>
          <p:cNvPr id="374" name="Google Shape;374;p7"/>
          <p:cNvSpPr txBox="1"/>
          <p:nvPr/>
        </p:nvSpPr>
        <p:spPr>
          <a:xfrm>
            <a:off x="623379" y="1851115"/>
            <a:ext cx="107414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lt1"/>
                </a:solidFill>
                <a:latin typeface="Arial" panose="020B0604020202020204"/>
                <a:ea typeface="Arial" panose="020B0604020202020204"/>
                <a:cs typeface="Arial" panose="020B0604020202020204"/>
                <a:sym typeface="Arial" panose="020B0604020202020204"/>
              </a:rPr>
              <a:t>PROJECT TITLE : GET HOTEL SYSTEM</a:t>
            </a:r>
            <a:endParaRPr sz="2000" b="1"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75" name="Google Shape;375;p7"/>
          <p:cNvSpPr txBox="1"/>
          <p:nvPr/>
        </p:nvSpPr>
        <p:spPr>
          <a:xfrm>
            <a:off x="623380" y="1327895"/>
            <a:ext cx="615781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Overview of project requirement.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8"/>
          <p:cNvSpPr txBox="1"/>
          <p:nvPr/>
        </p:nvSpPr>
        <p:spPr>
          <a:xfrm>
            <a:off x="623380" y="447851"/>
            <a:ext cx="6191673"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a:solidFill>
                  <a:schemeClr val="lt1"/>
                </a:solidFill>
                <a:latin typeface="Arial" panose="020B0604020202020204"/>
                <a:ea typeface="Arial" panose="020B0604020202020204"/>
                <a:cs typeface="Arial" panose="020B0604020202020204"/>
                <a:sym typeface="Arial" panose="020B0604020202020204"/>
              </a:rPr>
              <a:t>Problem Statement</a:t>
            </a:r>
            <a:endParaRPr sz="5400">
              <a:solidFill>
                <a:schemeClr val="lt1"/>
              </a:solidFill>
              <a:latin typeface="Arial" panose="020B0604020202020204"/>
              <a:ea typeface="Arial" panose="020B0604020202020204"/>
              <a:cs typeface="Arial" panose="020B0604020202020204"/>
              <a:sym typeface="Arial" panose="020B0604020202020204"/>
            </a:endParaRPr>
          </a:p>
        </p:txBody>
      </p:sp>
      <p:sp>
        <p:nvSpPr>
          <p:cNvPr id="381" name="Google Shape;381;p8"/>
          <p:cNvSpPr txBox="1"/>
          <p:nvPr/>
        </p:nvSpPr>
        <p:spPr>
          <a:xfrm>
            <a:off x="623380" y="1327895"/>
            <a:ext cx="615781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Overview of problem statement.</a:t>
            </a:r>
          </a:p>
        </p:txBody>
      </p:sp>
      <p:graphicFrame>
        <p:nvGraphicFramePr>
          <p:cNvPr id="382" name="Google Shape;382;p8"/>
          <p:cNvGraphicFramePr/>
          <p:nvPr/>
        </p:nvGraphicFramePr>
        <p:xfrm>
          <a:off x="705079" y="2386658"/>
          <a:ext cx="10741450" cy="4106800"/>
        </p:xfrm>
        <a:graphic>
          <a:graphicData uri="http://schemas.openxmlformats.org/drawingml/2006/table">
            <a:tbl>
              <a:tblPr firstRow="1" bandRow="1">
                <a:noFill/>
                <a:tableStyleId>{1E5B4B80-50A0-4FFC-8893-FDDD0D130C69}</a:tableStyleId>
              </a:tblPr>
              <a:tblGrid>
                <a:gridCol w="2273650">
                  <a:extLst>
                    <a:ext uri="{9D8B030D-6E8A-4147-A177-3AD203B41FA5}">
                      <a16:colId xmlns:a16="http://schemas.microsoft.com/office/drawing/2014/main" val="20000"/>
                    </a:ext>
                  </a:extLst>
                </a:gridCol>
                <a:gridCol w="8467800">
                  <a:extLst>
                    <a:ext uri="{9D8B030D-6E8A-4147-A177-3AD203B41FA5}">
                      <a16:colId xmlns:a16="http://schemas.microsoft.com/office/drawing/2014/main" val="20001"/>
                    </a:ext>
                  </a:extLst>
                </a:gridCol>
              </a:tblGrid>
              <a:tr h="1026700">
                <a:tc>
                  <a:txBody>
                    <a:bodyPr/>
                    <a:lstStyle/>
                    <a:p>
                      <a:pPr marL="0" marR="0" lvl="0" indent="0" algn="ctr" rtl="0">
                        <a:spcBef>
                          <a:spcPts val="0"/>
                        </a:spcBef>
                        <a:spcAft>
                          <a:spcPts val="0"/>
                        </a:spcAft>
                        <a:buNone/>
                      </a:pPr>
                      <a:r>
                        <a:rPr lang="en-US" sz="1400" b="1" u="none" strike="noStrike" cap="none"/>
                        <a:t>THE PROBLEM OF</a:t>
                      </a:r>
                    </a:p>
                  </a:txBody>
                  <a:tcPr marL="91450" marR="91450" marT="45725" marB="45725" anchor="ctr">
                    <a:solidFill>
                      <a:srgbClr val="FF5BAA"/>
                    </a:solidFill>
                  </a:tcPr>
                </a:tc>
                <a:tc>
                  <a:txBody>
                    <a:bodyPr/>
                    <a:lstStyle/>
                    <a:p>
                      <a:pPr marL="0" marR="0" lvl="0" indent="0" algn="l" rtl="0">
                        <a:spcBef>
                          <a:spcPts val="0"/>
                        </a:spcBef>
                        <a:spcAft>
                          <a:spcPts val="0"/>
                        </a:spcAft>
                        <a:buNone/>
                      </a:pPr>
                      <a:r>
                        <a:rPr lang="en-US" sz="1400" b="0" u="none" strike="noStrike" cap="none"/>
                        <a:t>L</a:t>
                      </a:r>
                      <a:r>
                        <a:rPr sz="1400" b="0" u="none" strike="noStrike" cap="none"/>
                        <a:t>ack efficiency, user-friendliness, and personalized experiences for customers.</a:t>
                      </a:r>
                    </a:p>
                  </a:txBody>
                  <a:tcPr marL="91450" marR="91450" marT="45725" marB="45725" anchor="ctr">
                    <a:solidFill>
                      <a:srgbClr val="FFD5E9"/>
                    </a:solidFill>
                  </a:tcPr>
                </a:tc>
                <a:extLst>
                  <a:ext uri="{0D108BD9-81ED-4DB2-BD59-A6C34878D82A}">
                    <a16:rowId xmlns:a16="http://schemas.microsoft.com/office/drawing/2014/main" val="10000"/>
                  </a:ext>
                </a:extLst>
              </a:tr>
              <a:tr h="1026700">
                <a:tc>
                  <a:txBody>
                    <a:bodyPr/>
                    <a:lstStyle/>
                    <a:p>
                      <a:pPr marL="0" marR="0" lvl="0" indent="0" algn="ctr" rtl="0">
                        <a:spcBef>
                          <a:spcPts val="0"/>
                        </a:spcBef>
                        <a:spcAft>
                          <a:spcPts val="0"/>
                        </a:spcAft>
                        <a:buNone/>
                      </a:pPr>
                      <a:r>
                        <a:rPr lang="en-US" sz="1400" b="1" u="none" strike="noStrike" cap="none"/>
                        <a:t>AFFECTS</a:t>
                      </a:r>
                    </a:p>
                  </a:txBody>
                  <a:tcPr marL="91450" marR="91450" marT="45725" marB="45725" anchor="ctr">
                    <a:solidFill>
                      <a:srgbClr val="FF5BAA"/>
                    </a:solidFill>
                  </a:tcPr>
                </a:tc>
                <a:tc>
                  <a:txBody>
                    <a:bodyPr/>
                    <a:lstStyle/>
                    <a:p>
                      <a:pPr marL="0" marR="0" lvl="0" indent="0" algn="l" rtl="0">
                        <a:spcBef>
                          <a:spcPts val="0"/>
                        </a:spcBef>
                        <a:spcAft>
                          <a:spcPts val="0"/>
                        </a:spcAft>
                        <a:buNone/>
                      </a:pPr>
                      <a:r>
                        <a:rPr lang="en-US" sz="1400" u="none" strike="noStrike" cap="none"/>
                        <a:t>Users, administration, staffs.</a:t>
                      </a:r>
                    </a:p>
                  </a:txBody>
                  <a:tcPr marL="91450" marR="91450" marT="45725" marB="45725" anchor="ctr">
                    <a:solidFill>
                      <a:srgbClr val="FFD5E9"/>
                    </a:solidFill>
                  </a:tcPr>
                </a:tc>
                <a:extLst>
                  <a:ext uri="{0D108BD9-81ED-4DB2-BD59-A6C34878D82A}">
                    <a16:rowId xmlns:a16="http://schemas.microsoft.com/office/drawing/2014/main" val="10001"/>
                  </a:ext>
                </a:extLst>
              </a:tr>
              <a:tr h="1026700">
                <a:tc>
                  <a:txBody>
                    <a:bodyPr/>
                    <a:lstStyle/>
                    <a:p>
                      <a:pPr marL="0" marR="0" lvl="0" indent="0" algn="ctr" rtl="0">
                        <a:spcBef>
                          <a:spcPts val="0"/>
                        </a:spcBef>
                        <a:spcAft>
                          <a:spcPts val="0"/>
                        </a:spcAft>
                        <a:buNone/>
                      </a:pPr>
                      <a:r>
                        <a:rPr lang="en-US" sz="1400" b="1" u="none" strike="noStrike" cap="none"/>
                        <a:t>THE IMPACT OF WHICH</a:t>
                      </a:r>
                    </a:p>
                  </a:txBody>
                  <a:tcPr marL="91450" marR="91450" marT="45725" marB="45725" anchor="ctr">
                    <a:solidFill>
                      <a:srgbClr val="FF5BAA"/>
                    </a:solidFill>
                  </a:tcPr>
                </a:tc>
                <a:tc>
                  <a:txBody>
                    <a:bodyPr/>
                    <a:lstStyle/>
                    <a:p>
                      <a:pPr marL="0" marR="0" lvl="0" indent="0" algn="l" rtl="0">
                        <a:spcBef>
                          <a:spcPts val="0"/>
                        </a:spcBef>
                        <a:spcAft>
                          <a:spcPts val="0"/>
                        </a:spcAft>
                        <a:buNone/>
                      </a:pPr>
                      <a:r>
                        <a:rPr lang="en-US" sz="1400">
                          <a:sym typeface="+mn-ea"/>
                        </a:rPr>
                        <a:t>F</a:t>
                      </a:r>
                      <a:r>
                        <a:rPr sz="1400">
                          <a:sym typeface="+mn-ea"/>
                        </a:rPr>
                        <a:t>ace issues related to transparency in pricing, limited search filters, and inadequate information about the amenities offered by various hotels.</a:t>
                      </a:r>
                      <a:endParaRPr sz="1400" u="none" strike="noStrike" cap="none"/>
                    </a:p>
                    <a:p>
                      <a:pPr marL="0" marR="0" lvl="0" indent="0" algn="l" rtl="0">
                        <a:spcBef>
                          <a:spcPts val="0"/>
                        </a:spcBef>
                        <a:spcAft>
                          <a:spcPts val="0"/>
                        </a:spcAft>
                        <a:buNone/>
                      </a:pPr>
                      <a:endParaRPr sz="1400" u="none" strike="noStrike" cap="none"/>
                    </a:p>
                  </a:txBody>
                  <a:tcPr marL="91450" marR="91450" marT="45725" marB="45725" anchor="ctr">
                    <a:solidFill>
                      <a:srgbClr val="FFD5E9"/>
                    </a:solidFill>
                  </a:tcPr>
                </a:tc>
                <a:extLst>
                  <a:ext uri="{0D108BD9-81ED-4DB2-BD59-A6C34878D82A}">
                    <a16:rowId xmlns:a16="http://schemas.microsoft.com/office/drawing/2014/main" val="10002"/>
                  </a:ext>
                </a:extLst>
              </a:tr>
              <a:tr h="1026700">
                <a:tc>
                  <a:txBody>
                    <a:bodyPr/>
                    <a:lstStyle/>
                    <a:p>
                      <a:pPr marL="0" marR="0" lvl="0" indent="0" algn="ctr" rtl="0">
                        <a:spcBef>
                          <a:spcPts val="0"/>
                        </a:spcBef>
                        <a:spcAft>
                          <a:spcPts val="0"/>
                        </a:spcAft>
                        <a:buNone/>
                      </a:pPr>
                      <a:r>
                        <a:rPr lang="en-US" sz="1400" b="1" u="none" strike="noStrike" cap="none"/>
                        <a:t>A SUCCESSFUL SOLUTION SHOULD BE</a:t>
                      </a:r>
                    </a:p>
                  </a:txBody>
                  <a:tcPr marL="91450" marR="91450" marT="45725" marB="45725" anchor="ctr">
                    <a:solidFill>
                      <a:srgbClr val="FF5BAA"/>
                    </a:solidFill>
                  </a:tcPr>
                </a:tc>
                <a:tc>
                  <a:txBody>
                    <a:bodyPr/>
                    <a:lstStyle/>
                    <a:p>
                      <a:pPr marL="0" marR="0" lvl="0" indent="0" algn="l" rtl="0">
                        <a:spcBef>
                          <a:spcPts val="0"/>
                        </a:spcBef>
                        <a:spcAft>
                          <a:spcPts val="0"/>
                        </a:spcAft>
                        <a:buNone/>
                      </a:pPr>
                      <a:r>
                        <a:rPr lang="en-US" sz="1400" u="none" strike="noStrike" cap="none"/>
                        <a:t>L</a:t>
                      </a:r>
                      <a:r>
                        <a:rPr sz="1400" u="none" strike="noStrike" cap="none"/>
                        <a:t>everage advanced technologies to provide personalized recommendations based on user preferences, previous bookings, and feedback.</a:t>
                      </a:r>
                    </a:p>
                  </a:txBody>
                  <a:tcPr marL="91450" marR="91450" marT="45725" marB="45725" anchor="ctr">
                    <a:solidFill>
                      <a:srgbClr val="FFD5E9"/>
                    </a:solidFill>
                  </a:tcPr>
                </a:tc>
                <a:extLst>
                  <a:ext uri="{0D108BD9-81ED-4DB2-BD59-A6C34878D82A}">
                    <a16:rowId xmlns:a16="http://schemas.microsoft.com/office/drawing/2014/main" val="10003"/>
                  </a:ext>
                </a:extLst>
              </a:tr>
            </a:tbl>
          </a:graphicData>
        </a:graphic>
      </p:graphicFrame>
      <p:sp>
        <p:nvSpPr>
          <p:cNvPr id="383" name="Google Shape;383;p8"/>
          <p:cNvSpPr txBox="1"/>
          <p:nvPr/>
        </p:nvSpPr>
        <p:spPr>
          <a:xfrm>
            <a:off x="623379" y="1851115"/>
            <a:ext cx="107414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lt1"/>
                </a:solidFill>
                <a:latin typeface="Arial" panose="020B0604020202020204"/>
                <a:ea typeface="Arial" panose="020B0604020202020204"/>
                <a:cs typeface="Arial" panose="020B0604020202020204"/>
                <a:sym typeface="Arial" panose="020B0604020202020204"/>
              </a:rPr>
              <a:t>PROJECT TITLE : </a:t>
            </a:r>
            <a:r>
              <a:rPr lang="en-US" sz="2000" b="1" dirty="0">
                <a:solidFill>
                  <a:schemeClr val="lt1"/>
                </a:solidFill>
              </a:rPr>
              <a:t>GET HOTEL SYSTEM</a:t>
            </a:r>
            <a:endParaRPr sz="2000" b="1"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9"/>
          <p:cNvSpPr txBox="1"/>
          <p:nvPr/>
        </p:nvSpPr>
        <p:spPr>
          <a:xfrm>
            <a:off x="623380" y="447851"/>
            <a:ext cx="10515675"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5400" dirty="0">
                <a:solidFill>
                  <a:schemeClr val="lt1"/>
                </a:solidFill>
                <a:latin typeface="Arial" panose="020B0604020202020204"/>
                <a:ea typeface="Arial" panose="020B0604020202020204"/>
                <a:cs typeface="Arial" panose="020B0604020202020204"/>
                <a:sym typeface="Arial" panose="020B0604020202020204"/>
              </a:rPr>
              <a:t>Product Vision Statement</a:t>
            </a:r>
            <a:endParaRPr sz="54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89" name="Google Shape;389;p9"/>
          <p:cNvSpPr txBox="1"/>
          <p:nvPr/>
        </p:nvSpPr>
        <p:spPr>
          <a:xfrm>
            <a:off x="623380" y="1327895"/>
            <a:ext cx="615781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panose="020B0604020202020204"/>
                <a:ea typeface="Arial" panose="020B0604020202020204"/>
                <a:cs typeface="Arial" panose="020B0604020202020204"/>
                <a:sym typeface="Arial" panose="020B0604020202020204"/>
              </a:rPr>
              <a:t>Overview of product vision statement.</a:t>
            </a:r>
          </a:p>
        </p:txBody>
      </p:sp>
      <p:graphicFrame>
        <p:nvGraphicFramePr>
          <p:cNvPr id="390" name="Google Shape;390;p9"/>
          <p:cNvGraphicFramePr/>
          <p:nvPr/>
        </p:nvGraphicFramePr>
        <p:xfrm>
          <a:off x="705079" y="2386658"/>
          <a:ext cx="10741450" cy="3847950"/>
        </p:xfrm>
        <a:graphic>
          <a:graphicData uri="http://schemas.openxmlformats.org/drawingml/2006/table">
            <a:tbl>
              <a:tblPr firstRow="1" bandRow="1">
                <a:noFill/>
                <a:tableStyleId>{1E5B4B80-50A0-4FFC-8893-FDDD0D130C69}</a:tableStyleId>
              </a:tblPr>
              <a:tblGrid>
                <a:gridCol w="2170325">
                  <a:extLst>
                    <a:ext uri="{9D8B030D-6E8A-4147-A177-3AD203B41FA5}">
                      <a16:colId xmlns:a16="http://schemas.microsoft.com/office/drawing/2014/main" val="20000"/>
                    </a:ext>
                  </a:extLst>
                </a:gridCol>
                <a:gridCol w="8571125">
                  <a:extLst>
                    <a:ext uri="{9D8B030D-6E8A-4147-A177-3AD203B41FA5}">
                      <a16:colId xmlns:a16="http://schemas.microsoft.com/office/drawing/2014/main" val="20001"/>
                    </a:ext>
                  </a:extLst>
                </a:gridCol>
              </a:tblGrid>
              <a:tr h="641325">
                <a:tc>
                  <a:txBody>
                    <a:bodyPr/>
                    <a:lstStyle/>
                    <a:p>
                      <a:pPr marL="0" marR="0" lvl="0" indent="0" algn="ctr" rtl="0">
                        <a:spcBef>
                          <a:spcPts val="0"/>
                        </a:spcBef>
                        <a:spcAft>
                          <a:spcPts val="0"/>
                        </a:spcAft>
                        <a:buNone/>
                      </a:pPr>
                      <a:r>
                        <a:rPr lang="en-US" sz="1400" b="1" u="none" strike="noStrike" cap="none" dirty="0"/>
                        <a:t>FOR</a:t>
                      </a:r>
                      <a:endParaRPr dirty="0"/>
                    </a:p>
                  </a:txBody>
                  <a:tcPr marL="91450" marR="91450" marT="45725" marB="45725" anchor="ctr">
                    <a:solidFill>
                      <a:srgbClr val="FF5BAA"/>
                    </a:solidFill>
                  </a:tcPr>
                </a:tc>
                <a:tc>
                  <a:txBody>
                    <a:bodyPr/>
                    <a:lstStyle/>
                    <a:p>
                      <a:pPr marL="0" marR="0" lvl="0" indent="0" algn="l" rtl="0">
                        <a:spcBef>
                          <a:spcPts val="0"/>
                        </a:spcBef>
                        <a:spcAft>
                          <a:spcPts val="0"/>
                        </a:spcAft>
                        <a:buNone/>
                      </a:pPr>
                      <a:r>
                        <a:rPr lang="en-US" altLang="en-MY" sz="1400" b="0" i="0" u="none" strike="noStrike" cap="none" dirty="0">
                          <a:solidFill>
                            <a:schemeClr val="dk1"/>
                          </a:solidFill>
                          <a:effectLst/>
                          <a:latin typeface="Arial" panose="020B0604020202020204"/>
                          <a:ea typeface="Arial" panose="020B0604020202020204"/>
                          <a:cs typeface="Arial" panose="020B0604020202020204"/>
                          <a:sym typeface="Arial" panose="020B0604020202020204"/>
                        </a:rPr>
                        <a:t>Provide</a:t>
                      </a:r>
                      <a:r>
                        <a:rPr lang="en-MY" sz="1400" b="0" i="0" u="none" strike="noStrike" cap="none" dirty="0">
                          <a:solidFill>
                            <a:schemeClr val="dk1"/>
                          </a:solidFill>
                          <a:effectLst/>
                          <a:latin typeface="Arial" panose="020B0604020202020204"/>
                          <a:ea typeface="Arial" panose="020B0604020202020204"/>
                          <a:cs typeface="Arial" panose="020B0604020202020204"/>
                          <a:sym typeface="Arial" panose="020B0604020202020204"/>
                        </a:rPr>
                        <a:t> simplicity and efficiency in hotel booking process.</a:t>
                      </a:r>
                      <a:endParaRPr sz="1400" b="0" u="none" strike="noStrike" cap="none" dirty="0"/>
                    </a:p>
                  </a:txBody>
                  <a:tcPr marL="91450" marR="91450" marT="45725" marB="45725" anchor="ctr">
                    <a:solidFill>
                      <a:srgbClr val="FFD5E9"/>
                    </a:solidFill>
                  </a:tcPr>
                </a:tc>
                <a:extLst>
                  <a:ext uri="{0D108BD9-81ED-4DB2-BD59-A6C34878D82A}">
                    <a16:rowId xmlns:a16="http://schemas.microsoft.com/office/drawing/2014/main" val="10000"/>
                  </a:ext>
                </a:extLst>
              </a:tr>
              <a:tr h="641325">
                <a:tc>
                  <a:txBody>
                    <a:bodyPr/>
                    <a:lstStyle/>
                    <a:p>
                      <a:pPr marL="0" marR="0" lvl="0" indent="0" algn="ctr" rtl="0">
                        <a:spcBef>
                          <a:spcPts val="0"/>
                        </a:spcBef>
                        <a:spcAft>
                          <a:spcPts val="0"/>
                        </a:spcAft>
                        <a:buNone/>
                      </a:pPr>
                      <a:r>
                        <a:rPr lang="en-US" sz="1400" b="1" u="none" strike="noStrike" cap="none" dirty="0"/>
                        <a:t>WHO</a:t>
                      </a:r>
                      <a:endParaRPr dirty="0"/>
                    </a:p>
                  </a:txBody>
                  <a:tcPr marL="91450" marR="91450" marT="45725" marB="45725" anchor="ctr">
                    <a:solidFill>
                      <a:srgbClr val="FF5BAA"/>
                    </a:solidFill>
                  </a:tcPr>
                </a:tc>
                <a:tc>
                  <a:txBody>
                    <a:bodyPr/>
                    <a:lstStyle/>
                    <a:p>
                      <a:pPr marL="0" marR="0" lvl="0" indent="0" algn="l" rtl="0">
                        <a:spcBef>
                          <a:spcPts val="0"/>
                        </a:spcBef>
                        <a:spcAft>
                          <a:spcPts val="0"/>
                        </a:spcAft>
                        <a:buNone/>
                      </a:pPr>
                      <a:r>
                        <a:rPr lang="en-US" sz="1400" u="none" strike="noStrike" cap="none" dirty="0"/>
                        <a:t>Tourist, locals, administration, staff</a:t>
                      </a:r>
                    </a:p>
                  </a:txBody>
                  <a:tcPr marL="91450" marR="91450" marT="45725" marB="45725" anchor="ctr">
                    <a:solidFill>
                      <a:srgbClr val="FFD5E9"/>
                    </a:solidFill>
                  </a:tcPr>
                </a:tc>
                <a:extLst>
                  <a:ext uri="{0D108BD9-81ED-4DB2-BD59-A6C34878D82A}">
                    <a16:rowId xmlns:a16="http://schemas.microsoft.com/office/drawing/2014/main" val="10001"/>
                  </a:ext>
                </a:extLst>
              </a:tr>
              <a:tr h="641325">
                <a:tc>
                  <a:txBody>
                    <a:bodyPr/>
                    <a:lstStyle/>
                    <a:p>
                      <a:pPr marL="0" marR="0" lvl="0" indent="0" algn="ctr" rtl="0">
                        <a:spcBef>
                          <a:spcPts val="0"/>
                        </a:spcBef>
                        <a:spcAft>
                          <a:spcPts val="0"/>
                        </a:spcAft>
                        <a:buNone/>
                      </a:pPr>
                      <a:r>
                        <a:rPr lang="en-US" sz="1400" b="1" u="none" strike="noStrike" cap="none" dirty="0"/>
                        <a:t>THE</a:t>
                      </a:r>
                      <a:r>
                        <a:rPr lang="en-US" sz="1400" b="0" u="none" strike="noStrike" cap="none" dirty="0"/>
                        <a:t> GET HOTEL SYSTEM</a:t>
                      </a:r>
                      <a:endParaRPr b="0" dirty="0"/>
                    </a:p>
                  </a:txBody>
                  <a:tcPr marL="91450" marR="91450" marT="45725" marB="45725" anchor="ctr">
                    <a:solidFill>
                      <a:srgbClr val="FF5BAA"/>
                    </a:solidFill>
                  </a:tcPr>
                </a:tc>
                <a:tc>
                  <a:txBody>
                    <a:bodyPr/>
                    <a:lstStyle/>
                    <a:p>
                      <a:pPr marL="0" marR="0" lvl="0" indent="0" algn="l" rtl="0">
                        <a:spcBef>
                          <a:spcPts val="0"/>
                        </a:spcBef>
                        <a:spcAft>
                          <a:spcPts val="0"/>
                        </a:spcAft>
                        <a:buNone/>
                      </a:pPr>
                      <a:r>
                        <a:rPr lang="en-MY" sz="1400" u="none" strike="noStrike" cap="none" dirty="0"/>
                        <a:t>Comprehensive platform that revolutionizes the way users discover, book, and manage their hotel stays.</a:t>
                      </a:r>
                      <a:endParaRPr sz="1400" u="none" strike="noStrike" cap="none" dirty="0"/>
                    </a:p>
                  </a:txBody>
                  <a:tcPr marL="91450" marR="91450" marT="45725" marB="45725" anchor="ctr">
                    <a:solidFill>
                      <a:srgbClr val="FFD5E9"/>
                    </a:solidFill>
                  </a:tcPr>
                </a:tc>
                <a:extLst>
                  <a:ext uri="{0D108BD9-81ED-4DB2-BD59-A6C34878D82A}">
                    <a16:rowId xmlns:a16="http://schemas.microsoft.com/office/drawing/2014/main" val="10002"/>
                  </a:ext>
                </a:extLst>
              </a:tr>
              <a:tr h="641325">
                <a:tc>
                  <a:txBody>
                    <a:bodyPr/>
                    <a:lstStyle/>
                    <a:p>
                      <a:pPr marL="0" marR="0" lvl="0" indent="0" algn="ctr" rtl="0">
                        <a:spcBef>
                          <a:spcPts val="0"/>
                        </a:spcBef>
                        <a:spcAft>
                          <a:spcPts val="0"/>
                        </a:spcAft>
                        <a:buNone/>
                      </a:pPr>
                      <a:r>
                        <a:rPr lang="en-US" sz="1400" b="1" u="none" strike="noStrike" cap="none" dirty="0"/>
                        <a:t>THAT</a:t>
                      </a:r>
                      <a:endParaRPr dirty="0"/>
                    </a:p>
                  </a:txBody>
                  <a:tcPr marL="91450" marR="91450" marT="45725" marB="45725" anchor="ctr">
                    <a:solidFill>
                      <a:srgbClr val="FF5BAA"/>
                    </a:solidFill>
                  </a:tcPr>
                </a:tc>
                <a:tc>
                  <a:txBody>
                    <a:bodyPr/>
                    <a:lstStyle/>
                    <a:p>
                      <a:pPr marL="0" marR="0" lvl="0" indent="0" algn="l" rtl="0">
                        <a:spcBef>
                          <a:spcPts val="0"/>
                        </a:spcBef>
                        <a:spcAft>
                          <a:spcPts val="0"/>
                        </a:spcAft>
                        <a:buNone/>
                      </a:pPr>
                      <a:r>
                        <a:rPr lang="en-MY" sz="1400" b="0" i="0" u="none" strike="noStrike" cap="none" dirty="0">
                          <a:solidFill>
                            <a:schemeClr val="dk1"/>
                          </a:solidFill>
                          <a:effectLst/>
                          <a:latin typeface="Arial" panose="020B0604020202020204"/>
                          <a:ea typeface="Arial" panose="020B0604020202020204"/>
                          <a:cs typeface="Arial" panose="020B0604020202020204"/>
                          <a:sym typeface="Arial" panose="020B0604020202020204"/>
                        </a:rPr>
                        <a:t>Stands out with unique features and advantages</a:t>
                      </a:r>
                      <a:endParaRPr sz="1400" u="none" strike="noStrike" cap="none" dirty="0"/>
                    </a:p>
                  </a:txBody>
                  <a:tcPr marL="91450" marR="91450" marT="45725" marB="45725" anchor="ctr">
                    <a:solidFill>
                      <a:srgbClr val="FFD5E9"/>
                    </a:solidFill>
                  </a:tcPr>
                </a:tc>
                <a:extLst>
                  <a:ext uri="{0D108BD9-81ED-4DB2-BD59-A6C34878D82A}">
                    <a16:rowId xmlns:a16="http://schemas.microsoft.com/office/drawing/2014/main" val="10003"/>
                  </a:ext>
                </a:extLst>
              </a:tr>
              <a:tr h="641325">
                <a:tc>
                  <a:txBody>
                    <a:bodyPr/>
                    <a:lstStyle/>
                    <a:p>
                      <a:pPr marL="0" marR="0" lvl="0" indent="0" algn="ctr" rtl="0">
                        <a:spcBef>
                          <a:spcPts val="0"/>
                        </a:spcBef>
                        <a:spcAft>
                          <a:spcPts val="0"/>
                        </a:spcAft>
                        <a:buNone/>
                      </a:pPr>
                      <a:r>
                        <a:rPr lang="en-US" sz="1400" b="1" u="none" strike="noStrike" cap="none" dirty="0"/>
                        <a:t>UNLIKE</a:t>
                      </a:r>
                      <a:endParaRPr dirty="0"/>
                    </a:p>
                  </a:txBody>
                  <a:tcPr marL="91450" marR="91450" marT="45725" marB="45725" anchor="ctr">
                    <a:solidFill>
                      <a:srgbClr val="FF5BAA"/>
                    </a:solidFill>
                  </a:tcPr>
                </a:tc>
                <a:tc>
                  <a:txBody>
                    <a:bodyPr/>
                    <a:lstStyle/>
                    <a:p>
                      <a:pPr marL="0" marR="0" lvl="0" indent="0" algn="l" rtl="0">
                        <a:spcBef>
                          <a:spcPts val="0"/>
                        </a:spcBef>
                        <a:spcAft>
                          <a:spcPts val="0"/>
                        </a:spcAft>
                        <a:buNone/>
                      </a:pPr>
                      <a:r>
                        <a:rPr lang="en-MY" sz="1400" b="0" i="0" u="none" strike="noStrike" cap="none" dirty="0">
                          <a:solidFill>
                            <a:schemeClr val="dk1"/>
                          </a:solidFill>
                          <a:effectLst/>
                          <a:latin typeface="Arial" panose="020B0604020202020204"/>
                          <a:ea typeface="Arial" panose="020B0604020202020204"/>
                          <a:cs typeface="Arial" panose="020B0604020202020204"/>
                          <a:sym typeface="Arial" panose="020B0604020202020204"/>
                        </a:rPr>
                        <a:t>Other products on the market, our system focuses on a user-centric design, making the booking process intuitive and enjoyable.</a:t>
                      </a:r>
                      <a:endParaRPr sz="1400" u="none" strike="noStrike" cap="none" dirty="0"/>
                    </a:p>
                  </a:txBody>
                  <a:tcPr marL="91450" marR="91450" marT="45725" marB="45725" anchor="ctr">
                    <a:solidFill>
                      <a:srgbClr val="FFD5E9"/>
                    </a:solidFill>
                  </a:tcPr>
                </a:tc>
                <a:extLst>
                  <a:ext uri="{0D108BD9-81ED-4DB2-BD59-A6C34878D82A}">
                    <a16:rowId xmlns:a16="http://schemas.microsoft.com/office/drawing/2014/main" val="10004"/>
                  </a:ext>
                </a:extLst>
              </a:tr>
              <a:tr h="641325">
                <a:tc>
                  <a:txBody>
                    <a:bodyPr/>
                    <a:lstStyle/>
                    <a:p>
                      <a:pPr marL="0" marR="0" lvl="0" indent="0" algn="ctr" rtl="0">
                        <a:spcBef>
                          <a:spcPts val="0"/>
                        </a:spcBef>
                        <a:spcAft>
                          <a:spcPts val="0"/>
                        </a:spcAft>
                        <a:buNone/>
                      </a:pPr>
                      <a:r>
                        <a:rPr lang="en-US" sz="1400" b="1" u="none" strike="noStrike" cap="none" dirty="0"/>
                        <a:t>OUR PRODUCT</a:t>
                      </a:r>
                      <a:endParaRPr dirty="0"/>
                    </a:p>
                  </a:txBody>
                  <a:tcPr marL="91450" marR="91450" marT="45725" marB="45725" anchor="ctr">
                    <a:solidFill>
                      <a:srgbClr val="FF5BAA"/>
                    </a:solidFill>
                  </a:tcPr>
                </a:tc>
                <a:tc>
                  <a:txBody>
                    <a:bodyPr/>
                    <a:lstStyle/>
                    <a:p>
                      <a:pPr marL="0" marR="0" lvl="0" indent="0" algn="l" rtl="0">
                        <a:spcBef>
                          <a:spcPts val="0"/>
                        </a:spcBef>
                        <a:spcAft>
                          <a:spcPts val="0"/>
                        </a:spcAft>
                        <a:buNone/>
                      </a:pPr>
                      <a:r>
                        <a:rPr lang="en-US" sz="1400" u="none" strike="noStrike" cap="none" dirty="0"/>
                        <a:t>Provide UP-TO-DATE Information of the ROOM</a:t>
                      </a:r>
                      <a:endParaRPr sz="1400" u="none" strike="noStrike" cap="none" dirty="0"/>
                    </a:p>
                  </a:txBody>
                  <a:tcPr marL="91450" marR="91450" marT="45725" marB="45725" anchor="ctr">
                    <a:solidFill>
                      <a:srgbClr val="FFD5E9"/>
                    </a:solidFill>
                  </a:tcPr>
                </a:tc>
                <a:extLst>
                  <a:ext uri="{0D108BD9-81ED-4DB2-BD59-A6C34878D82A}">
                    <a16:rowId xmlns:a16="http://schemas.microsoft.com/office/drawing/2014/main" val="10005"/>
                  </a:ext>
                </a:extLst>
              </a:tr>
            </a:tbl>
          </a:graphicData>
        </a:graphic>
      </p:graphicFrame>
      <p:sp>
        <p:nvSpPr>
          <p:cNvPr id="391" name="Google Shape;391;p9"/>
          <p:cNvSpPr txBox="1"/>
          <p:nvPr/>
        </p:nvSpPr>
        <p:spPr>
          <a:xfrm>
            <a:off x="623379" y="1851115"/>
            <a:ext cx="107414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lt1"/>
                </a:solidFill>
                <a:latin typeface="Arial" panose="020B0604020202020204"/>
                <a:ea typeface="Arial" panose="020B0604020202020204"/>
                <a:cs typeface="Arial" panose="020B0604020202020204"/>
                <a:sym typeface="Arial" panose="020B0604020202020204"/>
              </a:rPr>
              <a:t>PROJECT TITLE : GET HOTEL SYSTEM</a:t>
            </a:r>
            <a:endParaRPr sz="2000" b="1"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Cover and End Slide Master">
  <a:themeElements>
    <a:clrScheme name="abstract bubble">
      <a:dk1>
        <a:srgbClr val="000000"/>
      </a:dk1>
      <a:lt1>
        <a:srgbClr val="FFFFFF"/>
      </a:lt1>
      <a:dk2>
        <a:srgbClr val="44546A"/>
      </a:dk2>
      <a:lt2>
        <a:srgbClr val="E7E6E6"/>
      </a:lt2>
      <a:accent1>
        <a:srgbClr val="EF0074"/>
      </a:accent1>
      <a:accent2>
        <a:srgbClr val="B600E0"/>
      </a:accent2>
      <a:accent3>
        <a:srgbClr val="2FD0BC"/>
      </a:accent3>
      <a:accent4>
        <a:srgbClr val="6166F0"/>
      </a:accent4>
      <a:accent5>
        <a:srgbClr val="D8D8D8"/>
      </a:accent5>
      <a:accent6>
        <a:srgbClr val="262626"/>
      </a:accent6>
      <a:hlink>
        <a:srgbClr val="BFBFBF"/>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bstract bubble">
      <a:dk1>
        <a:srgbClr val="000000"/>
      </a:dk1>
      <a:lt1>
        <a:srgbClr val="FFFFFF"/>
      </a:lt1>
      <a:dk2>
        <a:srgbClr val="44546A"/>
      </a:dk2>
      <a:lt2>
        <a:srgbClr val="E7E6E6"/>
      </a:lt2>
      <a:accent1>
        <a:srgbClr val="EF0074"/>
      </a:accent1>
      <a:accent2>
        <a:srgbClr val="B600E0"/>
      </a:accent2>
      <a:accent3>
        <a:srgbClr val="2FD0BC"/>
      </a:accent3>
      <a:accent4>
        <a:srgbClr val="6166F0"/>
      </a:accent4>
      <a:accent5>
        <a:srgbClr val="D8D8D8"/>
      </a:accent5>
      <a:accent6>
        <a:srgbClr val="262626"/>
      </a:accent6>
      <a:hlink>
        <a:srgbClr val="BFBFBF"/>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bstract bubble">
      <a:dk1>
        <a:srgbClr val="000000"/>
      </a:dk1>
      <a:lt1>
        <a:srgbClr val="FFFFFF"/>
      </a:lt1>
      <a:dk2>
        <a:srgbClr val="44546A"/>
      </a:dk2>
      <a:lt2>
        <a:srgbClr val="E7E6E6"/>
      </a:lt2>
      <a:accent1>
        <a:srgbClr val="EF0074"/>
      </a:accent1>
      <a:accent2>
        <a:srgbClr val="B600E0"/>
      </a:accent2>
      <a:accent3>
        <a:srgbClr val="2FD0BC"/>
      </a:accent3>
      <a:accent4>
        <a:srgbClr val="6166F0"/>
      </a:accent4>
      <a:accent5>
        <a:srgbClr val="D8D8D8"/>
      </a:accent5>
      <a:accent6>
        <a:srgbClr val="262626"/>
      </a:accent6>
      <a:hlink>
        <a:srgbClr val="BFBFBF"/>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1092</Words>
  <Application>Microsoft Office PowerPoint</Application>
  <PresentationFormat>Widescreen</PresentationFormat>
  <Paragraphs>212</Paragraphs>
  <Slides>28</Slides>
  <Notes>17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28</vt:i4>
      </vt:variant>
    </vt:vector>
  </HeadingPairs>
  <TitlesOfParts>
    <vt:vector size="35" baseType="lpstr">
      <vt:lpstr>Meiryo</vt:lpstr>
      <vt:lpstr>Arial</vt:lpstr>
      <vt:lpstr>Calibri</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TAN JIN WAN</cp:lastModifiedBy>
  <cp:revision>11</cp:revision>
  <dcterms:created xsi:type="dcterms:W3CDTF">2018-04-24T17:14:00Z</dcterms:created>
  <dcterms:modified xsi:type="dcterms:W3CDTF">2024-05-14T04:10:52Z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D978FB563E124AEEB98318021A6F70FD_12</vt:lpwstr>
  </property>
  <property fmtid="{D5CDD505-2E9C-101B-9397-08002B2CF9AE}" pid="3" name="KSOProductBuildVer">
    <vt:lpwstr>1033-12.2.0.13489</vt:lpwstr>
  </property>
</Properties>
</file>